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645" r:id="rId5"/>
    <p:sldId id="268" r:id="rId6"/>
    <p:sldId id="671" r:id="rId7"/>
    <p:sldId id="672" r:id="rId8"/>
    <p:sldId id="673" r:id="rId9"/>
    <p:sldId id="676" r:id="rId10"/>
    <p:sldId id="674" r:id="rId11"/>
    <p:sldId id="675" r:id="rId12"/>
    <p:sldId id="677" r:id="rId13"/>
    <p:sldId id="678" r:id="rId14"/>
    <p:sldId id="679" r:id="rId15"/>
    <p:sldId id="682" r:id="rId16"/>
    <p:sldId id="681" r:id="rId17"/>
    <p:sldId id="683" r:id="rId18"/>
    <p:sldId id="684" r:id="rId19"/>
    <p:sldId id="64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 agenda" id="{49F8526B-954E-4B1A-9E6E-A25417A6E793}">
          <p14:sldIdLst>
            <p14:sldId id="645"/>
            <p14:sldId id="268"/>
          </p14:sldIdLst>
        </p14:section>
        <p14:section name="Communication based on the CHAdeMO standard" id="{C6EA821F-93B4-42B3-A1FE-E8C854F236E5}">
          <p14:sldIdLst>
            <p14:sldId id="671"/>
            <p14:sldId id="672"/>
            <p14:sldId id="673"/>
            <p14:sldId id="676"/>
            <p14:sldId id="674"/>
            <p14:sldId id="675"/>
            <p14:sldId id="677"/>
            <p14:sldId id="678"/>
            <p14:sldId id="679"/>
            <p14:sldId id="682"/>
            <p14:sldId id="681"/>
            <p14:sldId id="683"/>
            <p14:sldId id="684"/>
          </p14:sldIdLst>
        </p14:section>
        <p14:section name="Closing slide" id="{A647A538-FAF8-4D67-8843-E248DB539274}">
          <p14:sldIdLst>
            <p14:sldId id="6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0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FF5881-B667-401D-9E9E-53D4FD677EDF}" v="9" dt="2023-05-25T09:35:35.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838C35-7C4D-4D1A-9C7F-AF6039841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34036DE-F727-435B-886F-A7CC0459C8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1868EA-FB1C-41F8-81BF-A70C1CE4C43B}" type="datetimeFigureOut">
              <a:rPr lang="en-GB" smtClean="0"/>
              <a:t>30/05/2023</a:t>
            </a:fld>
            <a:endParaRPr lang="en-GB"/>
          </a:p>
        </p:txBody>
      </p:sp>
      <p:sp>
        <p:nvSpPr>
          <p:cNvPr id="4" name="Footer Placeholder 3">
            <a:extLst>
              <a:ext uri="{FF2B5EF4-FFF2-40B4-BE49-F238E27FC236}">
                <a16:creationId xmlns:a16="http://schemas.microsoft.com/office/drawing/2014/main" id="{68C6BFC6-6486-4944-A163-40B14E09B6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498AF52-64E1-4C31-A336-727B4752E3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3E400-B65E-4A5B-B515-0511774213E2}" type="slidenum">
              <a:rPr lang="en-GB" smtClean="0"/>
              <a:t>‹#›</a:t>
            </a:fld>
            <a:endParaRPr lang="en-GB"/>
          </a:p>
        </p:txBody>
      </p:sp>
    </p:spTree>
    <p:extLst>
      <p:ext uri="{BB962C8B-B14F-4D97-AF65-F5344CB8AC3E}">
        <p14:creationId xmlns:p14="http://schemas.microsoft.com/office/powerpoint/2010/main" val="1591700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B02A7-6832-4799-9EEF-F5D94DEB7F1D}" type="datetimeFigureOut">
              <a:rPr lang="en-GB" smtClean="0"/>
              <a:t>30/05/2023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953B2-7537-4E3B-82AF-B01D605F15EE}" type="slidenum">
              <a:rPr lang="en-GB" smtClean="0"/>
              <a:t>‹#›</a:t>
            </a:fld>
            <a:endParaRPr lang="en-GB"/>
          </a:p>
        </p:txBody>
      </p:sp>
    </p:spTree>
    <p:extLst>
      <p:ext uri="{BB962C8B-B14F-4D97-AF65-F5344CB8AC3E}">
        <p14:creationId xmlns:p14="http://schemas.microsoft.com/office/powerpoint/2010/main" val="49065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469690C-F230-4E5A-9301-38D200C3D868}"/>
              </a:ext>
            </a:extLst>
          </p:cNvPr>
          <p:cNvSpPr>
            <a:spLocks noGrp="1"/>
          </p:cNvSpPr>
          <p:nvPr>
            <p:ph type="body" sz="quarter" idx="10" hasCustomPrompt="1"/>
          </p:nvPr>
        </p:nvSpPr>
        <p:spPr>
          <a:xfrm>
            <a:off x="795564" y="1424255"/>
            <a:ext cx="4119790" cy="364362"/>
          </a:xfrm>
          <a:prstGeom prst="rect">
            <a:avLst/>
          </a:prstGeom>
        </p:spPr>
        <p:txBody>
          <a:bodyPr/>
          <a:lstStyle>
            <a:lvl1pPr marL="0" indent="0">
              <a:lnSpc>
                <a:spcPct val="120000"/>
              </a:lnSpc>
              <a:buNone/>
              <a:defRPr sz="1200"/>
            </a:lvl1pPr>
          </a:lstStyle>
          <a:p>
            <a:pPr marL="0" indent="0">
              <a:lnSpc>
                <a:spcPct val="120000"/>
              </a:lnSpc>
              <a:buNone/>
            </a:pPr>
            <a:r>
              <a:rPr lang="en-US" sz="1600" kern="0" dirty="0"/>
              <a:t>Prepared for</a:t>
            </a:r>
          </a:p>
        </p:txBody>
      </p:sp>
      <p:sp>
        <p:nvSpPr>
          <p:cNvPr id="21" name="Rectangle 20">
            <a:extLst>
              <a:ext uri="{FF2B5EF4-FFF2-40B4-BE49-F238E27FC236}">
                <a16:creationId xmlns:a16="http://schemas.microsoft.com/office/drawing/2014/main" id="{0DCA3B44-8608-40E0-B1B0-9ED4F50B8897}"/>
              </a:ext>
            </a:extLst>
          </p:cNvPr>
          <p:cNvSpPr/>
          <p:nvPr userDrawn="1"/>
        </p:nvSpPr>
        <p:spPr bwMode="auto">
          <a:xfrm>
            <a:off x="900000" y="1796312"/>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18" name="Text Placeholder 8">
            <a:extLst>
              <a:ext uri="{FF2B5EF4-FFF2-40B4-BE49-F238E27FC236}">
                <a16:creationId xmlns:a16="http://schemas.microsoft.com/office/drawing/2014/main" id="{9357A6D2-0637-44A1-A7F7-BE51293C3DDB}"/>
              </a:ext>
            </a:extLst>
          </p:cNvPr>
          <p:cNvSpPr>
            <a:spLocks noGrp="1"/>
          </p:cNvSpPr>
          <p:nvPr>
            <p:ph type="body" sz="quarter" idx="11" hasCustomPrompt="1"/>
          </p:nvPr>
        </p:nvSpPr>
        <p:spPr>
          <a:xfrm>
            <a:off x="812347" y="4668607"/>
            <a:ext cx="4103007" cy="390812"/>
          </a:xfrm>
          <a:prstGeom prst="rect">
            <a:avLst/>
          </a:prstGeom>
        </p:spPr>
        <p:txBody>
          <a:bodyPr>
            <a:normAutofit/>
          </a:bodyPr>
          <a:lstStyle>
            <a:lvl1pPr marL="0" indent="0">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#1</a:t>
            </a:r>
            <a:endParaRPr lang="en-US" sz="1600" kern="0" dirty="0">
              <a:latin typeface="Helvetica" panose="020B0604020202020204" pitchFamily="34" charset="0"/>
              <a:cs typeface="Helvetica" panose="020B0604020202020204" pitchFamily="34" charset="0"/>
            </a:endParaRPr>
          </a:p>
        </p:txBody>
      </p:sp>
      <p:sp>
        <p:nvSpPr>
          <p:cNvPr id="19" name="Text Placeholder 2">
            <a:extLst>
              <a:ext uri="{FF2B5EF4-FFF2-40B4-BE49-F238E27FC236}">
                <a16:creationId xmlns:a16="http://schemas.microsoft.com/office/drawing/2014/main" id="{BDB2F7DC-E8FE-442F-9F57-435CA4201B20}"/>
              </a:ext>
            </a:extLst>
          </p:cNvPr>
          <p:cNvSpPr>
            <a:spLocks noGrp="1"/>
          </p:cNvSpPr>
          <p:nvPr>
            <p:ph type="body" sz="quarter" idx="14" hasCustomPrompt="1"/>
          </p:nvPr>
        </p:nvSpPr>
        <p:spPr>
          <a:xfrm>
            <a:off x="812347" y="4992203"/>
            <a:ext cx="4103007" cy="369888"/>
          </a:xfrm>
          <a:prstGeom prst="rect">
            <a:avLst/>
          </a:prstGeom>
        </p:spPr>
        <p:txBody>
          <a:bodyPr>
            <a:normAutofit/>
          </a:bodyPr>
          <a:lstStyle>
            <a:lvl1pPr marL="0" indent="0">
              <a:buNone/>
              <a:defRPr sz="1600">
                <a:solidFill>
                  <a:schemeClr val="tx1"/>
                </a:solidFill>
              </a:defRPr>
            </a:lvl1pPr>
          </a:lstStyle>
          <a:p>
            <a:pPr lvl="0"/>
            <a:r>
              <a:rPr lang="en-GB" sz="1600" dirty="0"/>
              <a:t>Position</a:t>
            </a:r>
            <a:endParaRPr lang="en-GB" dirty="0"/>
          </a:p>
        </p:txBody>
      </p:sp>
      <p:sp>
        <p:nvSpPr>
          <p:cNvPr id="20" name="Text Placeholder 4">
            <a:extLst>
              <a:ext uri="{FF2B5EF4-FFF2-40B4-BE49-F238E27FC236}">
                <a16:creationId xmlns:a16="http://schemas.microsoft.com/office/drawing/2014/main" id="{F22A0408-3A92-45A4-A354-40B6CDAA37D0}"/>
              </a:ext>
            </a:extLst>
          </p:cNvPr>
          <p:cNvSpPr>
            <a:spLocks noGrp="1"/>
          </p:cNvSpPr>
          <p:nvPr>
            <p:ph type="body" sz="quarter" idx="15" hasCustomPrompt="1"/>
          </p:nvPr>
        </p:nvSpPr>
        <p:spPr>
          <a:xfrm>
            <a:off x="812347" y="5297615"/>
            <a:ext cx="4103007" cy="374650"/>
          </a:xfrm>
          <a:prstGeom prst="rect">
            <a:avLst/>
          </a:prstGeom>
        </p:spPr>
        <p:txBody>
          <a:bodyPr>
            <a:normAutofit/>
          </a:bodyPr>
          <a:lstStyle>
            <a:lvl1pPr marL="0" indent="0">
              <a:buNone/>
              <a:defRPr sz="1600">
                <a:solidFill>
                  <a:srgbClr val="FF0000"/>
                </a:solidFill>
              </a:defRPr>
            </a:lvl1pPr>
          </a:lstStyle>
          <a:p>
            <a:pPr lvl="0"/>
            <a:r>
              <a:rPr lang="en-GB" sz="1600" dirty="0"/>
              <a:t>email@typhoon-hil.com</a:t>
            </a:r>
            <a:endParaRPr lang="en-GB" dirty="0"/>
          </a:p>
        </p:txBody>
      </p:sp>
      <p:sp>
        <p:nvSpPr>
          <p:cNvPr id="25" name="Text Placeholder 12">
            <a:extLst>
              <a:ext uri="{FF2B5EF4-FFF2-40B4-BE49-F238E27FC236}">
                <a16:creationId xmlns:a16="http://schemas.microsoft.com/office/drawing/2014/main" id="{F7BDEF71-4C55-4B86-85E8-AD7BC35A1602}"/>
              </a:ext>
            </a:extLst>
          </p:cNvPr>
          <p:cNvSpPr>
            <a:spLocks noGrp="1"/>
          </p:cNvSpPr>
          <p:nvPr>
            <p:ph type="body" sz="quarter" idx="16" hasCustomPrompt="1"/>
          </p:nvPr>
        </p:nvSpPr>
        <p:spPr>
          <a:xfrm>
            <a:off x="783528" y="6039884"/>
            <a:ext cx="4115044" cy="404812"/>
          </a:xfrm>
          <a:prstGeom prst="rect">
            <a:avLst/>
          </a:prstGeom>
        </p:spPr>
        <p:txBody>
          <a:bodyPr>
            <a:normAutofit/>
          </a:bodyPr>
          <a:lstStyle>
            <a:lvl1pPr marL="0" indent="0">
              <a:buNone/>
              <a:defRPr sz="1600" baseline="0">
                <a:solidFill>
                  <a:schemeClr val="bg2">
                    <a:lumMod val="25000"/>
                  </a:schemeClr>
                </a:solidFill>
              </a:defRPr>
            </a:lvl1pPr>
          </a:lstStyle>
          <a:p>
            <a:pPr lvl="0"/>
            <a:r>
              <a:rPr lang="en-GB" sz="1600" dirty="0"/>
              <a:t>Month YYYY</a:t>
            </a:r>
            <a:endParaRPr lang="en-GB" dirty="0"/>
          </a:p>
        </p:txBody>
      </p:sp>
      <p:sp>
        <p:nvSpPr>
          <p:cNvPr id="27" name="Text Placeholder 8">
            <a:extLst>
              <a:ext uri="{FF2B5EF4-FFF2-40B4-BE49-F238E27FC236}">
                <a16:creationId xmlns:a16="http://schemas.microsoft.com/office/drawing/2014/main" id="{45EE420A-475A-4427-8786-F7A1999B83FF}"/>
              </a:ext>
            </a:extLst>
          </p:cNvPr>
          <p:cNvSpPr>
            <a:spLocks noGrp="1"/>
          </p:cNvSpPr>
          <p:nvPr>
            <p:ph type="body" sz="quarter" idx="17" hasCustomPrompt="1"/>
          </p:nvPr>
        </p:nvSpPr>
        <p:spPr>
          <a:xfrm>
            <a:off x="7309755" y="4668607"/>
            <a:ext cx="4103005" cy="390812"/>
          </a:xfrm>
          <a:prstGeom prst="rect">
            <a:avLst/>
          </a:prstGeom>
        </p:spPr>
        <p:txBody>
          <a:bodyPr>
            <a:normAutofit/>
          </a:bodyPr>
          <a:lstStyle>
            <a:lvl1pPr marL="0" indent="0" algn="r">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#2</a:t>
            </a:r>
            <a:endParaRPr lang="en-US" sz="1600" kern="0" dirty="0">
              <a:latin typeface="Helvetica" panose="020B0604020202020204" pitchFamily="34" charset="0"/>
              <a:cs typeface="Helvetica" panose="020B0604020202020204" pitchFamily="34" charset="0"/>
            </a:endParaRPr>
          </a:p>
        </p:txBody>
      </p:sp>
      <p:sp>
        <p:nvSpPr>
          <p:cNvPr id="28" name="Text Placeholder 2">
            <a:extLst>
              <a:ext uri="{FF2B5EF4-FFF2-40B4-BE49-F238E27FC236}">
                <a16:creationId xmlns:a16="http://schemas.microsoft.com/office/drawing/2014/main" id="{343FB258-1EE3-48F7-897B-1DF2AC683401}"/>
              </a:ext>
            </a:extLst>
          </p:cNvPr>
          <p:cNvSpPr>
            <a:spLocks noGrp="1"/>
          </p:cNvSpPr>
          <p:nvPr>
            <p:ph type="body" sz="quarter" idx="18" hasCustomPrompt="1"/>
          </p:nvPr>
        </p:nvSpPr>
        <p:spPr>
          <a:xfrm>
            <a:off x="7309755" y="4991392"/>
            <a:ext cx="4103005" cy="369888"/>
          </a:xfrm>
          <a:prstGeom prst="rect">
            <a:avLst/>
          </a:prstGeom>
        </p:spPr>
        <p:txBody>
          <a:bodyPr>
            <a:normAutofit/>
          </a:bodyPr>
          <a:lstStyle>
            <a:lvl1pPr marL="0" indent="0" algn="r">
              <a:buNone/>
              <a:defRPr sz="1600">
                <a:solidFill>
                  <a:schemeClr val="tx1"/>
                </a:solidFill>
              </a:defRPr>
            </a:lvl1pPr>
          </a:lstStyle>
          <a:p>
            <a:pPr lvl="0"/>
            <a:r>
              <a:rPr lang="en-GB" sz="1600" dirty="0"/>
              <a:t>Position</a:t>
            </a:r>
            <a:endParaRPr lang="en-GB" dirty="0"/>
          </a:p>
        </p:txBody>
      </p:sp>
      <p:pic>
        <p:nvPicPr>
          <p:cNvPr id="26" name="Graphic 25">
            <a:extLst>
              <a:ext uri="{FF2B5EF4-FFF2-40B4-BE49-F238E27FC236}">
                <a16:creationId xmlns:a16="http://schemas.microsoft.com/office/drawing/2014/main" id="{4A5DDDE5-6F38-4207-88F0-9DEBF03054F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000" y="0"/>
            <a:ext cx="900000" cy="900000"/>
          </a:xfrm>
          <a:prstGeom prst="rect">
            <a:avLst/>
          </a:prstGeom>
        </p:spPr>
      </p:pic>
      <p:sp>
        <p:nvSpPr>
          <p:cNvPr id="32" name="Text Placeholder 4">
            <a:extLst>
              <a:ext uri="{FF2B5EF4-FFF2-40B4-BE49-F238E27FC236}">
                <a16:creationId xmlns:a16="http://schemas.microsoft.com/office/drawing/2014/main" id="{0A3FA57F-77C6-468D-9BF4-BA501E16CF60}"/>
              </a:ext>
            </a:extLst>
          </p:cNvPr>
          <p:cNvSpPr>
            <a:spLocks noGrp="1"/>
          </p:cNvSpPr>
          <p:nvPr>
            <p:ph type="body" sz="quarter" idx="19" hasCustomPrompt="1"/>
          </p:nvPr>
        </p:nvSpPr>
        <p:spPr>
          <a:xfrm>
            <a:off x="7309755" y="5297615"/>
            <a:ext cx="4103007" cy="374650"/>
          </a:xfrm>
          <a:prstGeom prst="rect">
            <a:avLst/>
          </a:prstGeom>
        </p:spPr>
        <p:txBody>
          <a:bodyPr>
            <a:normAutofit/>
          </a:bodyPr>
          <a:lstStyle>
            <a:lvl1pPr marL="0" indent="0" algn="r">
              <a:buNone/>
              <a:defRPr sz="1600">
                <a:solidFill>
                  <a:srgbClr val="FF0000"/>
                </a:solidFill>
              </a:defRPr>
            </a:lvl1pPr>
          </a:lstStyle>
          <a:p>
            <a:pPr lvl="0"/>
            <a:r>
              <a:rPr lang="en-GB" sz="1600" dirty="0"/>
              <a:t>email@typhoon-hil.com</a:t>
            </a:r>
            <a:endParaRPr lang="en-GB" dirty="0"/>
          </a:p>
        </p:txBody>
      </p:sp>
      <p:sp>
        <p:nvSpPr>
          <p:cNvPr id="14" name="Title 1">
            <a:extLst>
              <a:ext uri="{FF2B5EF4-FFF2-40B4-BE49-F238E27FC236}">
                <a16:creationId xmlns:a16="http://schemas.microsoft.com/office/drawing/2014/main" id="{3C8B6D73-57DE-48EF-8721-96EE45CBC9E8}"/>
              </a:ext>
            </a:extLst>
          </p:cNvPr>
          <p:cNvSpPr>
            <a:spLocks noGrp="1"/>
          </p:cNvSpPr>
          <p:nvPr>
            <p:ph type="title" hasCustomPrompt="1"/>
          </p:nvPr>
        </p:nvSpPr>
        <p:spPr>
          <a:xfrm>
            <a:off x="795564" y="1851622"/>
            <a:ext cx="10551886" cy="1133475"/>
          </a:xfrm>
        </p:spPr>
        <p:txBody>
          <a:bodyPr anchor="b"/>
          <a:lstStyle>
            <a:lvl1pPr>
              <a:defRPr sz="6000" b="1"/>
            </a:lvl1pPr>
          </a:lstStyle>
          <a:p>
            <a:r>
              <a:rPr lang="sr-Latn-RS" dirty="0"/>
              <a:t>Title, customer name, logo</a:t>
            </a:r>
            <a:endParaRPr lang="en-GB" dirty="0"/>
          </a:p>
        </p:txBody>
      </p:sp>
      <p:sp>
        <p:nvSpPr>
          <p:cNvPr id="22" name="Text Placeholder 2">
            <a:extLst>
              <a:ext uri="{FF2B5EF4-FFF2-40B4-BE49-F238E27FC236}">
                <a16:creationId xmlns:a16="http://schemas.microsoft.com/office/drawing/2014/main" id="{00E22ED3-B74A-40BB-B7AC-89FC8F045F35}"/>
              </a:ext>
            </a:extLst>
          </p:cNvPr>
          <p:cNvSpPr>
            <a:spLocks noGrp="1"/>
          </p:cNvSpPr>
          <p:nvPr>
            <p:ph type="body" idx="20" hasCustomPrompt="1"/>
          </p:nvPr>
        </p:nvSpPr>
        <p:spPr>
          <a:xfrm>
            <a:off x="795564" y="3012085"/>
            <a:ext cx="10551886" cy="496887"/>
          </a:xfrm>
          <a:prstGeom prst="rect">
            <a:avLst/>
          </a:prstGeom>
        </p:spPr>
        <p:txBody>
          <a:bodyPr/>
          <a:lstStyle>
            <a:lvl1pPr marL="0" indent="0">
              <a:buNone/>
              <a:defRPr sz="2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r-Latn-RS" dirty="0"/>
              <a:t>Subtitle</a:t>
            </a:r>
            <a:endParaRPr lang="en-US" dirty="0"/>
          </a:p>
        </p:txBody>
      </p:sp>
    </p:spTree>
    <p:extLst>
      <p:ext uri="{BB962C8B-B14F-4D97-AF65-F5344CB8AC3E}">
        <p14:creationId xmlns:p14="http://schemas.microsoft.com/office/powerpoint/2010/main" val="22971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v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4FDEB3A-FA9D-45F1-859D-6616CF151509}"/>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1901828" y="0"/>
            <a:ext cx="10290172" cy="6858000"/>
          </a:xfrm>
          <a:prstGeom prst="rect">
            <a:avLst/>
          </a:prstGeom>
          <a:blipFill dpi="0" rotWithShape="1">
            <a:blip r:embed="rId4"/>
            <a:srcRect/>
            <a:tile tx="0" ty="0" sx="100000" sy="100000" flip="none" algn="tl"/>
          </a:blipFill>
        </p:spPr>
      </p:pic>
      <p:sp>
        <p:nvSpPr>
          <p:cNvPr id="22" name="Rectangle 21">
            <a:extLst>
              <a:ext uri="{FF2B5EF4-FFF2-40B4-BE49-F238E27FC236}">
                <a16:creationId xmlns:a16="http://schemas.microsoft.com/office/drawing/2014/main" id="{088AD14B-C18A-4CEF-A51C-B350383BE189}"/>
              </a:ext>
            </a:extLst>
          </p:cNvPr>
          <p:cNvSpPr/>
          <p:nvPr userDrawn="1"/>
        </p:nvSpPr>
        <p:spPr>
          <a:xfrm>
            <a:off x="1808922" y="0"/>
            <a:ext cx="10383078" cy="6858000"/>
          </a:xfrm>
          <a:prstGeom prst="rect">
            <a:avLst/>
          </a:prstGeom>
          <a:gradFill flip="none" rotWithShape="1">
            <a:gsLst>
              <a:gs pos="0">
                <a:schemeClr val="bg1"/>
              </a:gs>
              <a:gs pos="22000">
                <a:schemeClr val="bg1"/>
              </a:gs>
              <a:gs pos="80000">
                <a:schemeClr val="bg1">
                  <a:alpha val="60000"/>
                </a:schemeClr>
              </a:gs>
              <a:gs pos="100000">
                <a:schemeClr val="bg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3">
            <a:extLst>
              <a:ext uri="{FF2B5EF4-FFF2-40B4-BE49-F238E27FC236}">
                <a16:creationId xmlns:a16="http://schemas.microsoft.com/office/drawing/2014/main" id="{5469690C-F230-4E5A-9301-38D200C3D868}"/>
              </a:ext>
            </a:extLst>
          </p:cNvPr>
          <p:cNvSpPr>
            <a:spLocks noGrp="1"/>
          </p:cNvSpPr>
          <p:nvPr>
            <p:ph type="body" sz="quarter" idx="10" hasCustomPrompt="1"/>
          </p:nvPr>
        </p:nvSpPr>
        <p:spPr>
          <a:xfrm>
            <a:off x="795564" y="1424255"/>
            <a:ext cx="4119790" cy="364362"/>
          </a:xfrm>
          <a:prstGeom prst="rect">
            <a:avLst/>
          </a:prstGeom>
        </p:spPr>
        <p:txBody>
          <a:bodyPr/>
          <a:lstStyle>
            <a:lvl1pPr marL="0" indent="0">
              <a:lnSpc>
                <a:spcPct val="120000"/>
              </a:lnSpc>
              <a:buNone/>
              <a:defRPr sz="1200"/>
            </a:lvl1pPr>
          </a:lstStyle>
          <a:p>
            <a:pPr marL="0" indent="0">
              <a:lnSpc>
                <a:spcPct val="120000"/>
              </a:lnSpc>
              <a:buNone/>
            </a:pPr>
            <a:r>
              <a:rPr lang="en-US" sz="1600" kern="0" dirty="0"/>
              <a:t>Prepared for</a:t>
            </a:r>
          </a:p>
        </p:txBody>
      </p:sp>
      <p:sp>
        <p:nvSpPr>
          <p:cNvPr id="21" name="Rectangle 20">
            <a:extLst>
              <a:ext uri="{FF2B5EF4-FFF2-40B4-BE49-F238E27FC236}">
                <a16:creationId xmlns:a16="http://schemas.microsoft.com/office/drawing/2014/main" id="{0DCA3B44-8608-40E0-B1B0-9ED4F50B8897}"/>
              </a:ext>
            </a:extLst>
          </p:cNvPr>
          <p:cNvSpPr/>
          <p:nvPr userDrawn="1"/>
        </p:nvSpPr>
        <p:spPr bwMode="auto">
          <a:xfrm>
            <a:off x="900000" y="1796312"/>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18" name="Text Placeholder 8">
            <a:extLst>
              <a:ext uri="{FF2B5EF4-FFF2-40B4-BE49-F238E27FC236}">
                <a16:creationId xmlns:a16="http://schemas.microsoft.com/office/drawing/2014/main" id="{9357A6D2-0637-44A1-A7F7-BE51293C3DDB}"/>
              </a:ext>
            </a:extLst>
          </p:cNvPr>
          <p:cNvSpPr>
            <a:spLocks noGrp="1"/>
          </p:cNvSpPr>
          <p:nvPr>
            <p:ph type="body" sz="quarter" idx="11" hasCustomPrompt="1"/>
          </p:nvPr>
        </p:nvSpPr>
        <p:spPr>
          <a:xfrm>
            <a:off x="812347" y="4668607"/>
            <a:ext cx="4103007" cy="390812"/>
          </a:xfrm>
          <a:prstGeom prst="rect">
            <a:avLst/>
          </a:prstGeom>
        </p:spPr>
        <p:txBody>
          <a:bodyPr>
            <a:normAutofit/>
          </a:bodyPr>
          <a:lstStyle>
            <a:lvl1pPr marL="0" indent="0">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#1</a:t>
            </a:r>
            <a:endParaRPr lang="en-US" sz="1600" kern="0" dirty="0">
              <a:latin typeface="Helvetica" panose="020B0604020202020204" pitchFamily="34" charset="0"/>
              <a:cs typeface="Helvetica" panose="020B0604020202020204" pitchFamily="34" charset="0"/>
            </a:endParaRPr>
          </a:p>
        </p:txBody>
      </p:sp>
      <p:sp>
        <p:nvSpPr>
          <p:cNvPr id="19" name="Text Placeholder 2">
            <a:extLst>
              <a:ext uri="{FF2B5EF4-FFF2-40B4-BE49-F238E27FC236}">
                <a16:creationId xmlns:a16="http://schemas.microsoft.com/office/drawing/2014/main" id="{BDB2F7DC-E8FE-442F-9F57-435CA4201B20}"/>
              </a:ext>
            </a:extLst>
          </p:cNvPr>
          <p:cNvSpPr>
            <a:spLocks noGrp="1"/>
          </p:cNvSpPr>
          <p:nvPr>
            <p:ph type="body" sz="quarter" idx="14" hasCustomPrompt="1"/>
          </p:nvPr>
        </p:nvSpPr>
        <p:spPr>
          <a:xfrm>
            <a:off x="812347" y="4992203"/>
            <a:ext cx="4103007" cy="369888"/>
          </a:xfrm>
          <a:prstGeom prst="rect">
            <a:avLst/>
          </a:prstGeom>
        </p:spPr>
        <p:txBody>
          <a:bodyPr>
            <a:normAutofit/>
          </a:bodyPr>
          <a:lstStyle>
            <a:lvl1pPr marL="0" indent="0">
              <a:buNone/>
              <a:defRPr sz="1600">
                <a:solidFill>
                  <a:schemeClr val="tx1"/>
                </a:solidFill>
              </a:defRPr>
            </a:lvl1pPr>
          </a:lstStyle>
          <a:p>
            <a:pPr lvl="0"/>
            <a:r>
              <a:rPr lang="en-GB" sz="1600" dirty="0"/>
              <a:t>Position</a:t>
            </a:r>
            <a:endParaRPr lang="en-GB" dirty="0"/>
          </a:p>
        </p:txBody>
      </p:sp>
      <p:sp>
        <p:nvSpPr>
          <p:cNvPr id="20" name="Text Placeholder 4">
            <a:extLst>
              <a:ext uri="{FF2B5EF4-FFF2-40B4-BE49-F238E27FC236}">
                <a16:creationId xmlns:a16="http://schemas.microsoft.com/office/drawing/2014/main" id="{F22A0408-3A92-45A4-A354-40B6CDAA37D0}"/>
              </a:ext>
            </a:extLst>
          </p:cNvPr>
          <p:cNvSpPr>
            <a:spLocks noGrp="1"/>
          </p:cNvSpPr>
          <p:nvPr>
            <p:ph type="body" sz="quarter" idx="15" hasCustomPrompt="1"/>
          </p:nvPr>
        </p:nvSpPr>
        <p:spPr>
          <a:xfrm>
            <a:off x="812347" y="5297615"/>
            <a:ext cx="4103007" cy="374650"/>
          </a:xfrm>
          <a:prstGeom prst="rect">
            <a:avLst/>
          </a:prstGeom>
        </p:spPr>
        <p:txBody>
          <a:bodyPr>
            <a:normAutofit/>
          </a:bodyPr>
          <a:lstStyle>
            <a:lvl1pPr marL="0" indent="0">
              <a:buNone/>
              <a:defRPr sz="1600">
                <a:solidFill>
                  <a:srgbClr val="FF0000"/>
                </a:solidFill>
              </a:defRPr>
            </a:lvl1pPr>
          </a:lstStyle>
          <a:p>
            <a:pPr lvl="0"/>
            <a:r>
              <a:rPr lang="en-GB" sz="1600" dirty="0"/>
              <a:t>email@typhoon-hil.com</a:t>
            </a:r>
            <a:endParaRPr lang="en-GB" dirty="0"/>
          </a:p>
        </p:txBody>
      </p:sp>
      <p:sp>
        <p:nvSpPr>
          <p:cNvPr id="25" name="Text Placeholder 12">
            <a:extLst>
              <a:ext uri="{FF2B5EF4-FFF2-40B4-BE49-F238E27FC236}">
                <a16:creationId xmlns:a16="http://schemas.microsoft.com/office/drawing/2014/main" id="{F7BDEF71-4C55-4B86-85E8-AD7BC35A1602}"/>
              </a:ext>
            </a:extLst>
          </p:cNvPr>
          <p:cNvSpPr>
            <a:spLocks noGrp="1"/>
          </p:cNvSpPr>
          <p:nvPr>
            <p:ph type="body" sz="quarter" idx="16" hasCustomPrompt="1"/>
          </p:nvPr>
        </p:nvSpPr>
        <p:spPr>
          <a:xfrm>
            <a:off x="783528" y="6039884"/>
            <a:ext cx="4115044" cy="404812"/>
          </a:xfrm>
          <a:prstGeom prst="rect">
            <a:avLst/>
          </a:prstGeom>
        </p:spPr>
        <p:txBody>
          <a:bodyPr>
            <a:normAutofit/>
          </a:bodyPr>
          <a:lstStyle>
            <a:lvl1pPr marL="0" indent="0">
              <a:buNone/>
              <a:defRPr sz="1600" baseline="0">
                <a:solidFill>
                  <a:schemeClr val="bg2">
                    <a:lumMod val="25000"/>
                  </a:schemeClr>
                </a:solidFill>
              </a:defRPr>
            </a:lvl1pPr>
          </a:lstStyle>
          <a:p>
            <a:pPr lvl="0"/>
            <a:r>
              <a:rPr lang="en-GB" sz="1600" dirty="0"/>
              <a:t>Month YYYY</a:t>
            </a:r>
            <a:endParaRPr lang="en-GB" dirty="0"/>
          </a:p>
        </p:txBody>
      </p:sp>
      <p:sp>
        <p:nvSpPr>
          <p:cNvPr id="27" name="Text Placeholder 8">
            <a:extLst>
              <a:ext uri="{FF2B5EF4-FFF2-40B4-BE49-F238E27FC236}">
                <a16:creationId xmlns:a16="http://schemas.microsoft.com/office/drawing/2014/main" id="{45EE420A-475A-4427-8786-F7A1999B83FF}"/>
              </a:ext>
            </a:extLst>
          </p:cNvPr>
          <p:cNvSpPr>
            <a:spLocks noGrp="1"/>
          </p:cNvSpPr>
          <p:nvPr>
            <p:ph type="body" sz="quarter" idx="17" hasCustomPrompt="1"/>
          </p:nvPr>
        </p:nvSpPr>
        <p:spPr>
          <a:xfrm>
            <a:off x="7309755" y="4668607"/>
            <a:ext cx="4103005" cy="390812"/>
          </a:xfrm>
          <a:prstGeom prst="rect">
            <a:avLst/>
          </a:prstGeom>
        </p:spPr>
        <p:txBody>
          <a:bodyPr>
            <a:normAutofit/>
          </a:bodyPr>
          <a:lstStyle>
            <a:lvl1pPr marL="0" indent="0" algn="r">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#2</a:t>
            </a:r>
            <a:endParaRPr lang="en-US" sz="1600" kern="0" dirty="0">
              <a:latin typeface="Helvetica" panose="020B0604020202020204" pitchFamily="34" charset="0"/>
              <a:cs typeface="Helvetica" panose="020B0604020202020204" pitchFamily="34" charset="0"/>
            </a:endParaRPr>
          </a:p>
        </p:txBody>
      </p:sp>
      <p:sp>
        <p:nvSpPr>
          <p:cNvPr id="28" name="Text Placeholder 2">
            <a:extLst>
              <a:ext uri="{FF2B5EF4-FFF2-40B4-BE49-F238E27FC236}">
                <a16:creationId xmlns:a16="http://schemas.microsoft.com/office/drawing/2014/main" id="{343FB258-1EE3-48F7-897B-1DF2AC683401}"/>
              </a:ext>
            </a:extLst>
          </p:cNvPr>
          <p:cNvSpPr>
            <a:spLocks noGrp="1"/>
          </p:cNvSpPr>
          <p:nvPr>
            <p:ph type="body" sz="quarter" idx="18" hasCustomPrompt="1"/>
          </p:nvPr>
        </p:nvSpPr>
        <p:spPr>
          <a:xfrm>
            <a:off x="7309755" y="4991392"/>
            <a:ext cx="4103005" cy="369888"/>
          </a:xfrm>
          <a:prstGeom prst="rect">
            <a:avLst/>
          </a:prstGeom>
        </p:spPr>
        <p:txBody>
          <a:bodyPr>
            <a:normAutofit/>
          </a:bodyPr>
          <a:lstStyle>
            <a:lvl1pPr marL="0" indent="0" algn="r">
              <a:buNone/>
              <a:defRPr sz="1600">
                <a:solidFill>
                  <a:schemeClr val="tx1"/>
                </a:solidFill>
              </a:defRPr>
            </a:lvl1pPr>
          </a:lstStyle>
          <a:p>
            <a:pPr lvl="0"/>
            <a:r>
              <a:rPr lang="en-GB" sz="1600" dirty="0"/>
              <a:t>Position</a:t>
            </a:r>
            <a:endParaRPr lang="en-GB" dirty="0"/>
          </a:p>
        </p:txBody>
      </p:sp>
      <p:pic>
        <p:nvPicPr>
          <p:cNvPr id="26" name="Graphic 25">
            <a:extLst>
              <a:ext uri="{FF2B5EF4-FFF2-40B4-BE49-F238E27FC236}">
                <a16:creationId xmlns:a16="http://schemas.microsoft.com/office/drawing/2014/main" id="{4A5DDDE5-6F38-4207-88F0-9DEBF03054F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000" y="0"/>
            <a:ext cx="900000" cy="900000"/>
          </a:xfrm>
          <a:prstGeom prst="rect">
            <a:avLst/>
          </a:prstGeom>
        </p:spPr>
      </p:pic>
      <p:sp>
        <p:nvSpPr>
          <p:cNvPr id="32" name="Text Placeholder 4">
            <a:extLst>
              <a:ext uri="{FF2B5EF4-FFF2-40B4-BE49-F238E27FC236}">
                <a16:creationId xmlns:a16="http://schemas.microsoft.com/office/drawing/2014/main" id="{0A3FA57F-77C6-468D-9BF4-BA501E16CF60}"/>
              </a:ext>
            </a:extLst>
          </p:cNvPr>
          <p:cNvSpPr>
            <a:spLocks noGrp="1"/>
          </p:cNvSpPr>
          <p:nvPr>
            <p:ph type="body" sz="quarter" idx="19" hasCustomPrompt="1"/>
          </p:nvPr>
        </p:nvSpPr>
        <p:spPr>
          <a:xfrm>
            <a:off x="7309755" y="5297615"/>
            <a:ext cx="4103007" cy="374650"/>
          </a:xfrm>
          <a:prstGeom prst="rect">
            <a:avLst/>
          </a:prstGeom>
        </p:spPr>
        <p:txBody>
          <a:bodyPr>
            <a:normAutofit/>
          </a:bodyPr>
          <a:lstStyle>
            <a:lvl1pPr marL="0" indent="0" algn="r">
              <a:buNone/>
              <a:defRPr sz="1600">
                <a:solidFill>
                  <a:srgbClr val="FF0000"/>
                </a:solidFill>
              </a:defRPr>
            </a:lvl1pPr>
          </a:lstStyle>
          <a:p>
            <a:pPr lvl="0"/>
            <a:r>
              <a:rPr lang="en-GB" sz="1600" dirty="0"/>
              <a:t>email@typhoon-hil.com</a:t>
            </a:r>
            <a:endParaRPr lang="en-GB" dirty="0"/>
          </a:p>
        </p:txBody>
      </p:sp>
      <p:sp>
        <p:nvSpPr>
          <p:cNvPr id="23" name="Title 1">
            <a:extLst>
              <a:ext uri="{FF2B5EF4-FFF2-40B4-BE49-F238E27FC236}">
                <a16:creationId xmlns:a16="http://schemas.microsoft.com/office/drawing/2014/main" id="{6D699954-0CF5-434D-8CD4-78DBEE6E4C27}"/>
              </a:ext>
            </a:extLst>
          </p:cNvPr>
          <p:cNvSpPr>
            <a:spLocks noGrp="1"/>
          </p:cNvSpPr>
          <p:nvPr>
            <p:ph type="title" hasCustomPrompt="1"/>
          </p:nvPr>
        </p:nvSpPr>
        <p:spPr>
          <a:xfrm>
            <a:off x="795564" y="1851622"/>
            <a:ext cx="10551886" cy="1133475"/>
          </a:xfrm>
        </p:spPr>
        <p:txBody>
          <a:bodyPr anchor="b"/>
          <a:lstStyle>
            <a:lvl1pPr>
              <a:defRPr sz="6000" b="1"/>
            </a:lvl1pPr>
          </a:lstStyle>
          <a:p>
            <a:r>
              <a:rPr lang="sr-Latn-RS" dirty="0"/>
              <a:t>Title, customer name, logo</a:t>
            </a:r>
            <a:endParaRPr lang="en-GB" dirty="0"/>
          </a:p>
        </p:txBody>
      </p:sp>
      <p:sp>
        <p:nvSpPr>
          <p:cNvPr id="24" name="Text Placeholder 2">
            <a:extLst>
              <a:ext uri="{FF2B5EF4-FFF2-40B4-BE49-F238E27FC236}">
                <a16:creationId xmlns:a16="http://schemas.microsoft.com/office/drawing/2014/main" id="{E68FEB58-3BC4-4583-A52A-9E7B1ACE848E}"/>
              </a:ext>
            </a:extLst>
          </p:cNvPr>
          <p:cNvSpPr>
            <a:spLocks noGrp="1"/>
          </p:cNvSpPr>
          <p:nvPr>
            <p:ph type="body" idx="20" hasCustomPrompt="1"/>
          </p:nvPr>
        </p:nvSpPr>
        <p:spPr>
          <a:xfrm>
            <a:off x="795564" y="3012085"/>
            <a:ext cx="10551886" cy="4968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r-Latn-RS" dirty="0"/>
              <a:t>Subtitle</a:t>
            </a:r>
            <a:endParaRPr lang="en-US" dirty="0"/>
          </a:p>
        </p:txBody>
      </p:sp>
    </p:spTree>
    <p:extLst>
      <p:ext uri="{BB962C8B-B14F-4D97-AF65-F5344CB8AC3E}">
        <p14:creationId xmlns:p14="http://schemas.microsoft.com/office/powerpoint/2010/main" val="109806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E1B14B-18C9-4B27-B2F5-CC3B6EFE68C8}"/>
              </a:ext>
            </a:extLst>
          </p:cNvPr>
          <p:cNvGrpSpPr/>
          <p:nvPr userDrawn="1"/>
        </p:nvGrpSpPr>
        <p:grpSpPr>
          <a:xfrm>
            <a:off x="895697" y="6502030"/>
            <a:ext cx="900000" cy="360000"/>
            <a:chOff x="895697" y="6493866"/>
            <a:chExt cx="900000" cy="360000"/>
          </a:xfrm>
        </p:grpSpPr>
        <p:sp>
          <p:nvSpPr>
            <p:cNvPr id="5" name="Rectangle 4">
              <a:extLst>
                <a:ext uri="{FF2B5EF4-FFF2-40B4-BE49-F238E27FC236}">
                  <a16:creationId xmlns:a16="http://schemas.microsoft.com/office/drawing/2014/main" id="{89204E20-4D6F-4D1D-A64A-4EF155040F91}"/>
                </a:ext>
              </a:extLst>
            </p:cNvPr>
            <p:cNvSpPr/>
            <p:nvPr userDrawn="1"/>
          </p:nvSpPr>
          <p:spPr bwMode="auto">
            <a:xfrm>
              <a:off x="895697" y="6493866"/>
              <a:ext cx="900000" cy="360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6" name="TextBox 5">
              <a:extLst>
                <a:ext uri="{FF2B5EF4-FFF2-40B4-BE49-F238E27FC236}">
                  <a16:creationId xmlns:a16="http://schemas.microsoft.com/office/drawing/2014/main" id="{A0CF96AE-6A54-4324-828C-96F985C45CD8}"/>
                </a:ext>
              </a:extLst>
            </p:cNvPr>
            <p:cNvSpPr txBox="1"/>
            <p:nvPr userDrawn="1"/>
          </p:nvSpPr>
          <p:spPr>
            <a:xfrm>
              <a:off x="923145" y="6558450"/>
              <a:ext cx="845103" cy="230832"/>
            </a:xfrm>
            <a:prstGeom prst="rect">
              <a:avLst/>
            </a:prstGeom>
            <a:noFill/>
          </p:spPr>
          <p:txBody>
            <a:bodyPr wrap="none" rtlCol="0">
              <a:spAutoFit/>
            </a:bodyPr>
            <a:lstStyle/>
            <a:p>
              <a:r>
                <a:rPr lang="en-GB" sz="900" dirty="0">
                  <a:solidFill>
                    <a:schemeClr val="bg1"/>
                  </a:solidFill>
                  <a:latin typeface="Helvetica" pitchFamily="2" charset="0"/>
                </a:rPr>
                <a:t>Typhoon</a:t>
              </a:r>
              <a:r>
                <a:rPr lang="en-GB" sz="900" baseline="0" dirty="0">
                  <a:solidFill>
                    <a:schemeClr val="bg1"/>
                  </a:solidFill>
                  <a:latin typeface="Helvetica" pitchFamily="2" charset="0"/>
                </a:rPr>
                <a:t> HIL</a:t>
              </a:r>
              <a:endParaRPr lang="en-GB" sz="900" dirty="0">
                <a:solidFill>
                  <a:schemeClr val="bg1"/>
                </a:solidFill>
                <a:latin typeface="Helvetica" pitchFamily="2" charset="0"/>
              </a:endParaRPr>
            </a:p>
          </p:txBody>
        </p:sp>
      </p:grpSp>
      <p:sp>
        <p:nvSpPr>
          <p:cNvPr id="11" name="Title 1">
            <a:extLst>
              <a:ext uri="{FF2B5EF4-FFF2-40B4-BE49-F238E27FC236}">
                <a16:creationId xmlns:a16="http://schemas.microsoft.com/office/drawing/2014/main" id="{D87D604D-C47F-4B61-9A8E-82596160F7CC}"/>
              </a:ext>
            </a:extLst>
          </p:cNvPr>
          <p:cNvSpPr>
            <a:spLocks noGrp="1"/>
          </p:cNvSpPr>
          <p:nvPr>
            <p:ph type="title" hasCustomPrompt="1"/>
          </p:nvPr>
        </p:nvSpPr>
        <p:spPr>
          <a:xfrm>
            <a:off x="795564" y="1012372"/>
            <a:ext cx="10551886" cy="1133475"/>
          </a:xfrm>
        </p:spPr>
        <p:txBody>
          <a:bodyPr anchor="b"/>
          <a:lstStyle>
            <a:lvl1pPr>
              <a:defRPr sz="6000" b="1"/>
            </a:lvl1pPr>
          </a:lstStyle>
          <a:p>
            <a:r>
              <a:rPr lang="sr-Latn-RS" dirty="0"/>
              <a:t>Agenda section title</a:t>
            </a:r>
            <a:endParaRPr lang="en-GB" dirty="0"/>
          </a:p>
        </p:txBody>
      </p:sp>
      <p:sp>
        <p:nvSpPr>
          <p:cNvPr id="12" name="Text Placeholder 2">
            <a:extLst>
              <a:ext uri="{FF2B5EF4-FFF2-40B4-BE49-F238E27FC236}">
                <a16:creationId xmlns:a16="http://schemas.microsoft.com/office/drawing/2014/main" id="{D6206259-107D-4555-811D-48862A758F14}"/>
              </a:ext>
            </a:extLst>
          </p:cNvPr>
          <p:cNvSpPr>
            <a:spLocks noGrp="1"/>
          </p:cNvSpPr>
          <p:nvPr>
            <p:ph type="body" idx="1" hasCustomPrompt="1"/>
          </p:nvPr>
        </p:nvSpPr>
        <p:spPr>
          <a:xfrm>
            <a:off x="795564" y="2172835"/>
            <a:ext cx="10551886" cy="4968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r-Latn-RS" dirty="0"/>
              <a:t>Write</a:t>
            </a:r>
            <a:r>
              <a:rPr lang="en-US" dirty="0"/>
              <a:t> to </a:t>
            </a:r>
            <a:r>
              <a:rPr lang="sr-Latn-RS" dirty="0"/>
              <a:t>add subtitle</a:t>
            </a:r>
            <a:endParaRPr lang="en-US" dirty="0"/>
          </a:p>
        </p:txBody>
      </p:sp>
      <p:sp>
        <p:nvSpPr>
          <p:cNvPr id="13" name="Rectangle 12">
            <a:extLst>
              <a:ext uri="{FF2B5EF4-FFF2-40B4-BE49-F238E27FC236}">
                <a16:creationId xmlns:a16="http://schemas.microsoft.com/office/drawing/2014/main" id="{28D4C7AC-42BD-4358-8716-5255ACD5C799}"/>
              </a:ext>
            </a:extLst>
          </p:cNvPr>
          <p:cNvSpPr/>
          <p:nvPr userDrawn="1"/>
        </p:nvSpPr>
        <p:spPr bwMode="auto">
          <a:xfrm>
            <a:off x="900000" y="961989"/>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38586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822" y="1699363"/>
            <a:ext cx="10515600" cy="4351338"/>
          </a:xfrm>
          <a:prstGeom prst="rect">
            <a:avLst/>
          </a:prstGeom>
        </p:spPr>
        <p:txBody>
          <a:bodyPr/>
          <a:lstStyle>
            <a:lvl1pPr>
              <a:lnSpc>
                <a:spcPct val="150000"/>
              </a:lnSpc>
              <a:defRPr sz="1600"/>
            </a:lvl1pPr>
            <a:lvl2pPr>
              <a:lnSpc>
                <a:spcPct val="150000"/>
              </a:lnSpc>
              <a:defRPr sz="1400"/>
            </a:lvl2pPr>
            <a:lvl3pPr>
              <a:lnSpc>
                <a:spcPct val="150000"/>
              </a:lnSpc>
              <a:defRPr sz="1400"/>
            </a:lvl3pPr>
            <a:lvl4pPr>
              <a:lnSpc>
                <a:spcPct val="150000"/>
              </a:lnSpc>
              <a:defRPr sz="1400"/>
            </a:lvl4pPr>
            <a:lvl5pPr>
              <a:lnSpc>
                <a:spcPct val="15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5">
            <a:extLst>
              <a:ext uri="{FF2B5EF4-FFF2-40B4-BE49-F238E27FC236}">
                <a16:creationId xmlns:a16="http://schemas.microsoft.com/office/drawing/2014/main" id="{FF5B8636-6C8D-4303-A8D7-66E50FDED3D6}"/>
              </a:ext>
            </a:extLst>
          </p:cNvPr>
          <p:cNvSpPr>
            <a:spLocks noGrp="1"/>
          </p:cNvSpPr>
          <p:nvPr>
            <p:ph type="sldNum" sz="quarter" idx="4"/>
          </p:nvPr>
        </p:nvSpPr>
        <p:spPr>
          <a:xfrm>
            <a:off x="10648711" y="6492875"/>
            <a:ext cx="669711" cy="365125"/>
          </a:xfrm>
          <a:prstGeom prst="rect">
            <a:avLst/>
          </a:prstGeom>
        </p:spPr>
        <p:txBody>
          <a:bodyPr anchor="ctr"/>
          <a:lstStyle>
            <a:lvl1pPr algn="r">
              <a:defRPr sz="1200">
                <a:solidFill>
                  <a:schemeClr val="bg1">
                    <a:lumMod val="50000"/>
                  </a:schemeClr>
                </a:solidFill>
                <a:latin typeface="Helvetica" pitchFamily="2" charset="0"/>
              </a:defRPr>
            </a:lvl1pPr>
          </a:lstStyle>
          <a:p>
            <a:fld id="{C5C69051-9C39-4154-A088-84E5F8F0249E}" type="slidenum">
              <a:rPr lang="en-GB" smtClean="0"/>
              <a:pPr/>
              <a:t>‹#›</a:t>
            </a:fld>
            <a:endParaRPr lang="en-GB" dirty="0"/>
          </a:p>
        </p:txBody>
      </p:sp>
      <p:sp>
        <p:nvSpPr>
          <p:cNvPr id="24" name="Text Placeholder 5">
            <a:extLst>
              <a:ext uri="{FF2B5EF4-FFF2-40B4-BE49-F238E27FC236}">
                <a16:creationId xmlns:a16="http://schemas.microsoft.com/office/drawing/2014/main" id="{BF898029-7DD2-4D79-BA7A-AFCAC249F20F}"/>
              </a:ext>
            </a:extLst>
          </p:cNvPr>
          <p:cNvSpPr>
            <a:spLocks noGrp="1"/>
          </p:cNvSpPr>
          <p:nvPr>
            <p:ph type="body" sz="quarter" idx="10" hasCustomPrompt="1"/>
          </p:nvPr>
        </p:nvSpPr>
        <p:spPr>
          <a:xfrm>
            <a:off x="802822" y="1011978"/>
            <a:ext cx="10515600" cy="361950"/>
          </a:xfrm>
          <a:prstGeom prst="rect">
            <a:avLst/>
          </a:prstGeom>
        </p:spPr>
        <p:txBody>
          <a:bodyPr>
            <a:noAutofit/>
          </a:bodyPr>
          <a:lstStyle>
            <a:lvl1pPr marL="0" indent="0">
              <a:buNone/>
              <a:defRPr sz="1800" b="0" baseline="0">
                <a:solidFill>
                  <a:schemeClr val="tx1"/>
                </a:solidFill>
              </a:defRPr>
            </a:lvl1pPr>
          </a:lstStyle>
          <a:p>
            <a:pPr lvl="0"/>
            <a:r>
              <a:rPr lang="en-GB" sz="2000" dirty="0"/>
              <a:t>Click to edit </a:t>
            </a:r>
            <a:r>
              <a:rPr lang="sr-Latn-RS" sz="2000" dirty="0"/>
              <a:t>the </a:t>
            </a:r>
            <a:r>
              <a:rPr lang="en-GB" sz="2000" dirty="0"/>
              <a:t>subtitle</a:t>
            </a:r>
            <a:endParaRPr lang="en-GB" dirty="0"/>
          </a:p>
        </p:txBody>
      </p:sp>
      <p:sp>
        <p:nvSpPr>
          <p:cNvPr id="25" name="Title 1">
            <a:extLst>
              <a:ext uri="{FF2B5EF4-FFF2-40B4-BE49-F238E27FC236}">
                <a16:creationId xmlns:a16="http://schemas.microsoft.com/office/drawing/2014/main" id="{98ACF750-6EB0-4FA9-BE2A-C002AF442FAA}"/>
              </a:ext>
            </a:extLst>
          </p:cNvPr>
          <p:cNvSpPr>
            <a:spLocks noGrp="1"/>
          </p:cNvSpPr>
          <p:nvPr>
            <p:ph type="title" hasCustomPrompt="1"/>
          </p:nvPr>
        </p:nvSpPr>
        <p:spPr>
          <a:xfrm>
            <a:off x="802822" y="451231"/>
            <a:ext cx="10515600" cy="514769"/>
          </a:xfrm>
        </p:spPr>
        <p:txBody>
          <a:bodyPr/>
          <a:lstStyle>
            <a:lvl1pPr>
              <a:defRPr b="1"/>
            </a:lvl1pPr>
          </a:lstStyle>
          <a:p>
            <a:r>
              <a:rPr lang="en-US" dirty="0"/>
              <a:t>Click to edit </a:t>
            </a:r>
            <a:r>
              <a:rPr lang="sr-Latn-RS" dirty="0"/>
              <a:t>the title</a:t>
            </a:r>
            <a:endParaRPr lang="en-GB" dirty="0"/>
          </a:p>
        </p:txBody>
      </p:sp>
      <p:sp>
        <p:nvSpPr>
          <p:cNvPr id="9" name="Rectangle 8">
            <a:extLst>
              <a:ext uri="{FF2B5EF4-FFF2-40B4-BE49-F238E27FC236}">
                <a16:creationId xmlns:a16="http://schemas.microsoft.com/office/drawing/2014/main" id="{B2B430B0-FC13-4D8E-A00B-29322B1E2CFD}"/>
              </a:ext>
            </a:extLst>
          </p:cNvPr>
          <p:cNvSpPr/>
          <p:nvPr userDrawn="1"/>
        </p:nvSpPr>
        <p:spPr bwMode="auto">
          <a:xfrm>
            <a:off x="900000" y="961989"/>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grpSp>
        <p:nvGrpSpPr>
          <p:cNvPr id="10" name="Group 9">
            <a:extLst>
              <a:ext uri="{FF2B5EF4-FFF2-40B4-BE49-F238E27FC236}">
                <a16:creationId xmlns:a16="http://schemas.microsoft.com/office/drawing/2014/main" id="{B63650F0-439D-4B67-A386-7E0E782AC3BA}"/>
              </a:ext>
            </a:extLst>
          </p:cNvPr>
          <p:cNvGrpSpPr/>
          <p:nvPr userDrawn="1"/>
        </p:nvGrpSpPr>
        <p:grpSpPr>
          <a:xfrm>
            <a:off x="895697" y="6502030"/>
            <a:ext cx="900000" cy="360000"/>
            <a:chOff x="895697" y="6493866"/>
            <a:chExt cx="900000" cy="360000"/>
          </a:xfrm>
        </p:grpSpPr>
        <p:sp>
          <p:nvSpPr>
            <p:cNvPr id="11" name="Rectangle 10">
              <a:extLst>
                <a:ext uri="{FF2B5EF4-FFF2-40B4-BE49-F238E27FC236}">
                  <a16:creationId xmlns:a16="http://schemas.microsoft.com/office/drawing/2014/main" id="{76B033ED-8647-42AE-9704-7756682667F8}"/>
                </a:ext>
              </a:extLst>
            </p:cNvPr>
            <p:cNvSpPr/>
            <p:nvPr userDrawn="1"/>
          </p:nvSpPr>
          <p:spPr bwMode="auto">
            <a:xfrm>
              <a:off x="895697" y="6493866"/>
              <a:ext cx="900000" cy="360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12" name="TextBox 11">
              <a:extLst>
                <a:ext uri="{FF2B5EF4-FFF2-40B4-BE49-F238E27FC236}">
                  <a16:creationId xmlns:a16="http://schemas.microsoft.com/office/drawing/2014/main" id="{AB90BE60-60EB-4CDD-BC5A-7E420A262861}"/>
                </a:ext>
              </a:extLst>
            </p:cNvPr>
            <p:cNvSpPr txBox="1"/>
            <p:nvPr userDrawn="1"/>
          </p:nvSpPr>
          <p:spPr>
            <a:xfrm>
              <a:off x="923145" y="6558450"/>
              <a:ext cx="845103" cy="230832"/>
            </a:xfrm>
            <a:prstGeom prst="rect">
              <a:avLst/>
            </a:prstGeom>
            <a:noFill/>
          </p:spPr>
          <p:txBody>
            <a:bodyPr wrap="none" rtlCol="0">
              <a:spAutoFit/>
            </a:bodyPr>
            <a:lstStyle/>
            <a:p>
              <a:r>
                <a:rPr lang="en-GB" sz="900" dirty="0">
                  <a:solidFill>
                    <a:schemeClr val="bg1"/>
                  </a:solidFill>
                  <a:latin typeface="Helvetica" pitchFamily="2" charset="0"/>
                </a:rPr>
                <a:t>Typhoon</a:t>
              </a:r>
              <a:r>
                <a:rPr lang="en-GB" sz="900" baseline="0" dirty="0">
                  <a:solidFill>
                    <a:schemeClr val="bg1"/>
                  </a:solidFill>
                  <a:latin typeface="Helvetica" pitchFamily="2" charset="0"/>
                </a:rPr>
                <a:t> HIL</a:t>
              </a:r>
              <a:endParaRPr lang="en-GB" sz="900" dirty="0">
                <a:solidFill>
                  <a:schemeClr val="bg1"/>
                </a:solidFill>
                <a:latin typeface="Helvetica" pitchFamily="2" charset="0"/>
              </a:endParaRPr>
            </a:p>
          </p:txBody>
        </p:sp>
      </p:grpSp>
    </p:spTree>
    <p:extLst>
      <p:ext uri="{BB962C8B-B14F-4D97-AF65-F5344CB8AC3E}">
        <p14:creationId xmlns:p14="http://schemas.microsoft.com/office/powerpoint/2010/main" val="802179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2822" y="1701800"/>
            <a:ext cx="5181600" cy="4351338"/>
          </a:xfrm>
          <a:prstGeom prst="rect">
            <a:avLst/>
          </a:prstGeom>
        </p:spPr>
        <p:txBody>
          <a:bodyPr/>
          <a:lstStyle>
            <a:lvl1pPr>
              <a:lnSpc>
                <a:spcPct val="150000"/>
              </a:lnSpc>
              <a:defRPr sz="1600"/>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36821" y="1701800"/>
            <a:ext cx="5181600" cy="4351338"/>
          </a:xfrm>
          <a:prstGeom prst="rect">
            <a:avLst/>
          </a:prstGeom>
        </p:spPr>
        <p:txBody>
          <a:bodyPr/>
          <a:lstStyle>
            <a:lvl1pPr>
              <a:lnSpc>
                <a:spcPct val="150000"/>
              </a:lnSpc>
              <a:defRPr sz="1600"/>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a16="http://schemas.microsoft.com/office/drawing/2014/main" id="{103F14DA-C573-4016-888F-07BCBE565F61}"/>
              </a:ext>
            </a:extLst>
          </p:cNvPr>
          <p:cNvSpPr>
            <a:spLocks noGrp="1"/>
          </p:cNvSpPr>
          <p:nvPr>
            <p:ph type="sldNum" sz="quarter" idx="4"/>
          </p:nvPr>
        </p:nvSpPr>
        <p:spPr>
          <a:xfrm>
            <a:off x="10648710" y="6492875"/>
            <a:ext cx="669711" cy="365125"/>
          </a:xfrm>
          <a:prstGeom prst="rect">
            <a:avLst/>
          </a:prstGeom>
        </p:spPr>
        <p:txBody>
          <a:bodyPr anchor="ctr"/>
          <a:lstStyle>
            <a:lvl1pPr algn="r">
              <a:defRPr sz="1200">
                <a:solidFill>
                  <a:schemeClr val="bg1">
                    <a:lumMod val="50000"/>
                  </a:schemeClr>
                </a:solidFill>
                <a:latin typeface="Helvetica" pitchFamily="2" charset="0"/>
              </a:defRPr>
            </a:lvl1pPr>
          </a:lstStyle>
          <a:p>
            <a:fld id="{C5C69051-9C39-4154-A088-84E5F8F0249E}" type="slidenum">
              <a:rPr lang="en-GB" smtClean="0"/>
              <a:pPr/>
              <a:t>‹#›</a:t>
            </a:fld>
            <a:endParaRPr lang="en-GB" dirty="0"/>
          </a:p>
        </p:txBody>
      </p:sp>
      <p:sp>
        <p:nvSpPr>
          <p:cNvPr id="8" name="Text Placeholder 5">
            <a:extLst>
              <a:ext uri="{FF2B5EF4-FFF2-40B4-BE49-F238E27FC236}">
                <a16:creationId xmlns:a16="http://schemas.microsoft.com/office/drawing/2014/main" id="{F6098115-1CEA-432E-912E-2BD94564E07B}"/>
              </a:ext>
            </a:extLst>
          </p:cNvPr>
          <p:cNvSpPr>
            <a:spLocks noGrp="1"/>
          </p:cNvSpPr>
          <p:nvPr>
            <p:ph type="body" sz="quarter" idx="10" hasCustomPrompt="1"/>
          </p:nvPr>
        </p:nvSpPr>
        <p:spPr>
          <a:xfrm>
            <a:off x="802822" y="1011978"/>
            <a:ext cx="10515600" cy="361950"/>
          </a:xfrm>
          <a:prstGeom prst="rect">
            <a:avLst/>
          </a:prstGeom>
        </p:spPr>
        <p:txBody>
          <a:bodyPr>
            <a:noAutofit/>
          </a:bodyPr>
          <a:lstStyle>
            <a:lvl1pPr marL="0" indent="0">
              <a:buNone/>
              <a:defRPr sz="1800" b="0" baseline="0">
                <a:solidFill>
                  <a:schemeClr val="tx1"/>
                </a:solidFill>
              </a:defRPr>
            </a:lvl1pPr>
          </a:lstStyle>
          <a:p>
            <a:pPr lvl="0"/>
            <a:r>
              <a:rPr lang="en-GB" sz="2000" dirty="0"/>
              <a:t>Click to edit </a:t>
            </a:r>
            <a:r>
              <a:rPr lang="sr-Latn-RS" sz="2000" dirty="0"/>
              <a:t>the </a:t>
            </a:r>
            <a:r>
              <a:rPr lang="en-GB" sz="2000" dirty="0"/>
              <a:t>subtitle</a:t>
            </a:r>
            <a:endParaRPr lang="en-GB" dirty="0"/>
          </a:p>
        </p:txBody>
      </p:sp>
      <p:sp>
        <p:nvSpPr>
          <p:cNvPr id="9" name="Title 1">
            <a:extLst>
              <a:ext uri="{FF2B5EF4-FFF2-40B4-BE49-F238E27FC236}">
                <a16:creationId xmlns:a16="http://schemas.microsoft.com/office/drawing/2014/main" id="{22B3BA44-2FFA-4293-ACE4-8F68E2341300}"/>
              </a:ext>
            </a:extLst>
          </p:cNvPr>
          <p:cNvSpPr>
            <a:spLocks noGrp="1"/>
          </p:cNvSpPr>
          <p:nvPr>
            <p:ph type="title" hasCustomPrompt="1"/>
          </p:nvPr>
        </p:nvSpPr>
        <p:spPr>
          <a:xfrm>
            <a:off x="802822" y="451231"/>
            <a:ext cx="10515600" cy="514769"/>
          </a:xfrm>
        </p:spPr>
        <p:txBody>
          <a:bodyPr/>
          <a:lstStyle>
            <a:lvl1pPr>
              <a:defRPr b="1"/>
            </a:lvl1pPr>
          </a:lstStyle>
          <a:p>
            <a:r>
              <a:rPr lang="en-US" dirty="0"/>
              <a:t>Click to edit </a:t>
            </a:r>
            <a:r>
              <a:rPr lang="sr-Latn-RS" dirty="0"/>
              <a:t>the title</a:t>
            </a:r>
            <a:endParaRPr lang="en-GB" dirty="0"/>
          </a:p>
        </p:txBody>
      </p:sp>
      <p:sp>
        <p:nvSpPr>
          <p:cNvPr id="10" name="Rectangle 9">
            <a:extLst>
              <a:ext uri="{FF2B5EF4-FFF2-40B4-BE49-F238E27FC236}">
                <a16:creationId xmlns:a16="http://schemas.microsoft.com/office/drawing/2014/main" id="{88880764-F23F-48C8-B14B-85222B4501DB}"/>
              </a:ext>
            </a:extLst>
          </p:cNvPr>
          <p:cNvSpPr/>
          <p:nvPr userDrawn="1"/>
        </p:nvSpPr>
        <p:spPr bwMode="auto">
          <a:xfrm>
            <a:off x="900000" y="961989"/>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grpSp>
        <p:nvGrpSpPr>
          <p:cNvPr id="16" name="Group 15">
            <a:extLst>
              <a:ext uri="{FF2B5EF4-FFF2-40B4-BE49-F238E27FC236}">
                <a16:creationId xmlns:a16="http://schemas.microsoft.com/office/drawing/2014/main" id="{076A4553-8BC1-42AD-8C99-86D651E580A2}"/>
              </a:ext>
            </a:extLst>
          </p:cNvPr>
          <p:cNvGrpSpPr/>
          <p:nvPr userDrawn="1"/>
        </p:nvGrpSpPr>
        <p:grpSpPr>
          <a:xfrm>
            <a:off x="895697" y="6502030"/>
            <a:ext cx="900000" cy="360000"/>
            <a:chOff x="895697" y="6493866"/>
            <a:chExt cx="900000" cy="360000"/>
          </a:xfrm>
        </p:grpSpPr>
        <p:sp>
          <p:nvSpPr>
            <p:cNvPr id="17" name="Rectangle 16">
              <a:extLst>
                <a:ext uri="{FF2B5EF4-FFF2-40B4-BE49-F238E27FC236}">
                  <a16:creationId xmlns:a16="http://schemas.microsoft.com/office/drawing/2014/main" id="{4A77FC04-F66D-44C5-86FC-BF4FB6E41B5C}"/>
                </a:ext>
              </a:extLst>
            </p:cNvPr>
            <p:cNvSpPr/>
            <p:nvPr userDrawn="1"/>
          </p:nvSpPr>
          <p:spPr bwMode="auto">
            <a:xfrm>
              <a:off x="895697" y="6493866"/>
              <a:ext cx="900000" cy="360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18" name="TextBox 17">
              <a:extLst>
                <a:ext uri="{FF2B5EF4-FFF2-40B4-BE49-F238E27FC236}">
                  <a16:creationId xmlns:a16="http://schemas.microsoft.com/office/drawing/2014/main" id="{D70D00AA-7148-4F42-B24B-0FF238DF3D0F}"/>
                </a:ext>
              </a:extLst>
            </p:cNvPr>
            <p:cNvSpPr txBox="1"/>
            <p:nvPr userDrawn="1"/>
          </p:nvSpPr>
          <p:spPr>
            <a:xfrm>
              <a:off x="923145" y="6558450"/>
              <a:ext cx="845103" cy="230832"/>
            </a:xfrm>
            <a:prstGeom prst="rect">
              <a:avLst/>
            </a:prstGeom>
            <a:noFill/>
          </p:spPr>
          <p:txBody>
            <a:bodyPr wrap="none" rtlCol="0">
              <a:spAutoFit/>
            </a:bodyPr>
            <a:lstStyle/>
            <a:p>
              <a:r>
                <a:rPr lang="en-GB" sz="900" dirty="0">
                  <a:solidFill>
                    <a:schemeClr val="bg1"/>
                  </a:solidFill>
                  <a:latin typeface="Helvetica" pitchFamily="2" charset="0"/>
                </a:rPr>
                <a:t>Typhoon</a:t>
              </a:r>
              <a:r>
                <a:rPr lang="en-GB" sz="900" baseline="0" dirty="0">
                  <a:solidFill>
                    <a:schemeClr val="bg1"/>
                  </a:solidFill>
                  <a:latin typeface="Helvetica" pitchFamily="2" charset="0"/>
                </a:rPr>
                <a:t> HIL</a:t>
              </a:r>
              <a:endParaRPr lang="en-GB" sz="900" dirty="0">
                <a:solidFill>
                  <a:schemeClr val="bg1"/>
                </a:solidFill>
                <a:latin typeface="Helvetica" pitchFamily="2" charset="0"/>
              </a:endParaRPr>
            </a:p>
          </p:txBody>
        </p:sp>
      </p:grpSp>
    </p:spTree>
    <p:extLst>
      <p:ext uri="{BB962C8B-B14F-4D97-AF65-F5344CB8AC3E}">
        <p14:creationId xmlns:p14="http://schemas.microsoft.com/office/powerpoint/2010/main" val="378069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C734947-2405-4B30-9A98-31DF6574F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9"/>
            <a:ext cx="12192000" cy="6856622"/>
          </a:xfrm>
          <a:prstGeom prst="rect">
            <a:avLst/>
          </a:prstGeom>
        </p:spPr>
      </p:pic>
      <p:sp>
        <p:nvSpPr>
          <p:cNvPr id="19" name="Title 1">
            <a:extLst>
              <a:ext uri="{FF2B5EF4-FFF2-40B4-BE49-F238E27FC236}">
                <a16:creationId xmlns:a16="http://schemas.microsoft.com/office/drawing/2014/main" id="{74E6DC45-2233-4091-9E5E-AE32308BE135}"/>
              </a:ext>
            </a:extLst>
          </p:cNvPr>
          <p:cNvSpPr>
            <a:spLocks noGrp="1"/>
          </p:cNvSpPr>
          <p:nvPr>
            <p:ph type="title" hasCustomPrompt="1"/>
          </p:nvPr>
        </p:nvSpPr>
        <p:spPr>
          <a:xfrm>
            <a:off x="802818" y="1178308"/>
            <a:ext cx="6626682" cy="514769"/>
          </a:xfrm>
        </p:spPr>
        <p:txBody>
          <a:bodyPr>
            <a:noAutofit/>
          </a:bodyPr>
          <a:lstStyle>
            <a:lvl1pPr>
              <a:defRPr sz="3600" b="1"/>
            </a:lvl1pPr>
          </a:lstStyle>
          <a:p>
            <a:r>
              <a:rPr lang="en-GB" dirty="0"/>
              <a:t>Thank you</a:t>
            </a:r>
            <a:r>
              <a:rPr lang="sr-Latn-RS" dirty="0"/>
              <a:t> for your attention</a:t>
            </a:r>
            <a:r>
              <a:rPr lang="en-GB" dirty="0"/>
              <a:t>!</a:t>
            </a:r>
          </a:p>
        </p:txBody>
      </p:sp>
      <p:sp>
        <p:nvSpPr>
          <p:cNvPr id="23" name="Text Placeholder 12">
            <a:extLst>
              <a:ext uri="{FF2B5EF4-FFF2-40B4-BE49-F238E27FC236}">
                <a16:creationId xmlns:a16="http://schemas.microsoft.com/office/drawing/2014/main" id="{2D2866AA-3C7A-4840-86A9-84EE7A2571B8}"/>
              </a:ext>
            </a:extLst>
          </p:cNvPr>
          <p:cNvSpPr>
            <a:spLocks noGrp="1"/>
          </p:cNvSpPr>
          <p:nvPr>
            <p:ph type="body" sz="quarter" idx="16" hasCustomPrompt="1"/>
          </p:nvPr>
        </p:nvSpPr>
        <p:spPr>
          <a:xfrm>
            <a:off x="802822" y="5658471"/>
            <a:ext cx="5418602" cy="404812"/>
          </a:xfrm>
          <a:prstGeom prst="rect">
            <a:avLst/>
          </a:prstGeom>
        </p:spPr>
        <p:txBody>
          <a:bodyPr>
            <a:normAutofit/>
          </a:bodyPr>
          <a:lstStyle>
            <a:lvl1pPr marL="0" indent="0">
              <a:buNone/>
              <a:defRPr sz="1600" baseline="0">
                <a:solidFill>
                  <a:schemeClr val="bg2">
                    <a:lumMod val="25000"/>
                  </a:schemeClr>
                </a:solidFill>
              </a:defRPr>
            </a:lvl1pPr>
          </a:lstStyle>
          <a:p>
            <a:pPr lvl="0"/>
            <a:r>
              <a:rPr lang="en-GB" sz="1600" dirty="0"/>
              <a:t>Month YYYY</a:t>
            </a:r>
            <a:endParaRPr lang="en-GB" dirty="0"/>
          </a:p>
        </p:txBody>
      </p:sp>
      <p:sp>
        <p:nvSpPr>
          <p:cNvPr id="14" name="Text Placeholder 8">
            <a:extLst>
              <a:ext uri="{FF2B5EF4-FFF2-40B4-BE49-F238E27FC236}">
                <a16:creationId xmlns:a16="http://schemas.microsoft.com/office/drawing/2014/main" id="{4D145FCF-F4C2-44AD-A4FF-1E4DA79C655F}"/>
              </a:ext>
            </a:extLst>
          </p:cNvPr>
          <p:cNvSpPr>
            <a:spLocks noGrp="1"/>
          </p:cNvSpPr>
          <p:nvPr>
            <p:ph type="body" sz="quarter" idx="17" hasCustomPrompt="1"/>
          </p:nvPr>
        </p:nvSpPr>
        <p:spPr>
          <a:xfrm>
            <a:off x="802821" y="3161523"/>
            <a:ext cx="5418606" cy="390812"/>
          </a:xfrm>
          <a:prstGeom prst="rect">
            <a:avLst/>
          </a:prstGeom>
        </p:spPr>
        <p:txBody>
          <a:bodyPr>
            <a:normAutofit/>
          </a:bodyPr>
          <a:lstStyle>
            <a:lvl1pPr marL="0" indent="0" algn="r">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#2</a:t>
            </a:r>
            <a:endParaRPr lang="en-US" sz="1600" kern="0" dirty="0">
              <a:latin typeface="Helvetica" panose="020B0604020202020204" pitchFamily="34" charset="0"/>
              <a:cs typeface="Helvetica" panose="020B0604020202020204" pitchFamily="34" charset="0"/>
            </a:endParaRPr>
          </a:p>
        </p:txBody>
      </p:sp>
      <p:sp>
        <p:nvSpPr>
          <p:cNvPr id="15" name="Text Placeholder 2">
            <a:extLst>
              <a:ext uri="{FF2B5EF4-FFF2-40B4-BE49-F238E27FC236}">
                <a16:creationId xmlns:a16="http://schemas.microsoft.com/office/drawing/2014/main" id="{FDF11623-5D28-4227-80AA-4770CEF92B0B}"/>
              </a:ext>
            </a:extLst>
          </p:cNvPr>
          <p:cNvSpPr>
            <a:spLocks noGrp="1"/>
          </p:cNvSpPr>
          <p:nvPr>
            <p:ph type="body" sz="quarter" idx="18" hasCustomPrompt="1"/>
          </p:nvPr>
        </p:nvSpPr>
        <p:spPr>
          <a:xfrm>
            <a:off x="802821" y="3484308"/>
            <a:ext cx="5418606" cy="369888"/>
          </a:xfrm>
          <a:prstGeom prst="rect">
            <a:avLst/>
          </a:prstGeom>
        </p:spPr>
        <p:txBody>
          <a:bodyPr>
            <a:normAutofit/>
          </a:bodyPr>
          <a:lstStyle>
            <a:lvl1pPr marL="0" indent="0" algn="r">
              <a:buNone/>
              <a:defRPr sz="1600">
                <a:solidFill>
                  <a:schemeClr val="tx1"/>
                </a:solidFill>
              </a:defRPr>
            </a:lvl1pPr>
          </a:lstStyle>
          <a:p>
            <a:pPr lvl="0"/>
            <a:r>
              <a:rPr lang="en-GB" sz="1600" dirty="0"/>
              <a:t>Position</a:t>
            </a:r>
            <a:endParaRPr lang="en-GB" dirty="0"/>
          </a:p>
        </p:txBody>
      </p:sp>
      <p:sp>
        <p:nvSpPr>
          <p:cNvPr id="16" name="Text Placeholder 4">
            <a:extLst>
              <a:ext uri="{FF2B5EF4-FFF2-40B4-BE49-F238E27FC236}">
                <a16:creationId xmlns:a16="http://schemas.microsoft.com/office/drawing/2014/main" id="{FF1010B6-2695-4866-ADA4-3ABF4519A429}"/>
              </a:ext>
            </a:extLst>
          </p:cNvPr>
          <p:cNvSpPr>
            <a:spLocks noGrp="1"/>
          </p:cNvSpPr>
          <p:nvPr>
            <p:ph type="body" sz="quarter" idx="19" hasCustomPrompt="1"/>
          </p:nvPr>
        </p:nvSpPr>
        <p:spPr>
          <a:xfrm>
            <a:off x="802818" y="3789720"/>
            <a:ext cx="5418606" cy="374650"/>
          </a:xfrm>
          <a:prstGeom prst="rect">
            <a:avLst/>
          </a:prstGeom>
        </p:spPr>
        <p:txBody>
          <a:bodyPr>
            <a:normAutofit/>
          </a:bodyPr>
          <a:lstStyle>
            <a:lvl1pPr marL="0" indent="0" algn="r">
              <a:buNone/>
              <a:defRPr sz="1600">
                <a:solidFill>
                  <a:srgbClr val="FF0000"/>
                </a:solidFill>
              </a:defRPr>
            </a:lvl1pPr>
          </a:lstStyle>
          <a:p>
            <a:pPr lvl="0"/>
            <a:r>
              <a:rPr lang="en-GB" sz="1600" dirty="0"/>
              <a:t>email@typhoon-hil.com</a:t>
            </a:r>
            <a:endParaRPr lang="en-GB" dirty="0"/>
          </a:p>
        </p:txBody>
      </p:sp>
      <p:pic>
        <p:nvPicPr>
          <p:cNvPr id="24" name="Graphic 23">
            <a:extLst>
              <a:ext uri="{FF2B5EF4-FFF2-40B4-BE49-F238E27FC236}">
                <a16:creationId xmlns:a16="http://schemas.microsoft.com/office/drawing/2014/main" id="{5DF11088-8B33-441C-96A3-B7988789841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000" y="0"/>
            <a:ext cx="900000" cy="900000"/>
          </a:xfrm>
          <a:prstGeom prst="rect">
            <a:avLst/>
          </a:prstGeom>
        </p:spPr>
      </p:pic>
      <p:sp>
        <p:nvSpPr>
          <p:cNvPr id="12" name="Text Placeholder 8">
            <a:extLst>
              <a:ext uri="{FF2B5EF4-FFF2-40B4-BE49-F238E27FC236}">
                <a16:creationId xmlns:a16="http://schemas.microsoft.com/office/drawing/2014/main" id="{6E63923A-7BBD-454A-B9AF-A56EF9414EE2}"/>
              </a:ext>
            </a:extLst>
          </p:cNvPr>
          <p:cNvSpPr>
            <a:spLocks noGrp="1"/>
          </p:cNvSpPr>
          <p:nvPr>
            <p:ph type="body" sz="quarter" idx="20" hasCustomPrompt="1"/>
          </p:nvPr>
        </p:nvSpPr>
        <p:spPr>
          <a:xfrm>
            <a:off x="802815" y="4180982"/>
            <a:ext cx="5418602" cy="390812"/>
          </a:xfrm>
          <a:prstGeom prst="rect">
            <a:avLst/>
          </a:prstGeom>
        </p:spPr>
        <p:txBody>
          <a:bodyPr>
            <a:normAutofit/>
          </a:bodyPr>
          <a:lstStyle>
            <a:lvl1pPr marL="0" indent="0">
              <a:buNone/>
              <a:defRPr sz="1600" b="0"/>
            </a:lvl1pPr>
          </a:lstStyle>
          <a:p>
            <a:pPr>
              <a:lnSpc>
                <a:spcPct val="120000"/>
              </a:lnSpc>
            </a:pPr>
            <a:r>
              <a:rPr lang="en-US" sz="1600" b="1" kern="0" dirty="0">
                <a:latin typeface="Helvetica" panose="020B0604020202020204" pitchFamily="34" charset="0"/>
                <a:cs typeface="Helvetica" panose="020B0604020202020204" pitchFamily="34" charset="0"/>
              </a:rPr>
              <a:t>Name </a:t>
            </a:r>
            <a:r>
              <a:rPr lang="en-US" sz="1600" b="1" kern="0" dirty="0" err="1">
                <a:latin typeface="Helvetica" panose="020B0604020202020204" pitchFamily="34" charset="0"/>
                <a:cs typeface="Helvetica" panose="020B0604020202020204" pitchFamily="34" charset="0"/>
              </a:rPr>
              <a:t>Lastname</a:t>
            </a:r>
            <a:r>
              <a:rPr lang="sr-Latn-RS" sz="1600" b="1" kern="0" dirty="0">
                <a:latin typeface="Helvetica" panose="020B0604020202020204" pitchFamily="34" charset="0"/>
                <a:cs typeface="Helvetica" panose="020B0604020202020204" pitchFamily="34" charset="0"/>
              </a:rPr>
              <a:t> #1</a:t>
            </a:r>
            <a:endParaRPr lang="en-US" sz="1600" kern="0" dirty="0">
              <a:latin typeface="Helvetica" panose="020B0604020202020204" pitchFamily="34" charset="0"/>
              <a:cs typeface="Helvetica" panose="020B0604020202020204" pitchFamily="34" charset="0"/>
            </a:endParaRPr>
          </a:p>
        </p:txBody>
      </p:sp>
      <p:sp>
        <p:nvSpPr>
          <p:cNvPr id="13" name="Text Placeholder 2">
            <a:extLst>
              <a:ext uri="{FF2B5EF4-FFF2-40B4-BE49-F238E27FC236}">
                <a16:creationId xmlns:a16="http://schemas.microsoft.com/office/drawing/2014/main" id="{00ACB9B7-45D6-4FF5-BA8A-E6AC16DE6421}"/>
              </a:ext>
            </a:extLst>
          </p:cNvPr>
          <p:cNvSpPr>
            <a:spLocks noGrp="1"/>
          </p:cNvSpPr>
          <p:nvPr>
            <p:ph type="body" sz="quarter" idx="21" hasCustomPrompt="1"/>
          </p:nvPr>
        </p:nvSpPr>
        <p:spPr>
          <a:xfrm>
            <a:off x="802815" y="4504578"/>
            <a:ext cx="5418602" cy="369888"/>
          </a:xfrm>
          <a:prstGeom prst="rect">
            <a:avLst/>
          </a:prstGeom>
        </p:spPr>
        <p:txBody>
          <a:bodyPr>
            <a:normAutofit/>
          </a:bodyPr>
          <a:lstStyle>
            <a:lvl1pPr marL="0" indent="0">
              <a:buNone/>
              <a:defRPr sz="1600">
                <a:solidFill>
                  <a:schemeClr val="tx1"/>
                </a:solidFill>
              </a:defRPr>
            </a:lvl1pPr>
          </a:lstStyle>
          <a:p>
            <a:pPr lvl="0"/>
            <a:r>
              <a:rPr lang="en-GB" sz="1600" dirty="0"/>
              <a:t>Position</a:t>
            </a:r>
            <a:endParaRPr lang="en-GB" dirty="0"/>
          </a:p>
        </p:txBody>
      </p:sp>
      <p:sp>
        <p:nvSpPr>
          <p:cNvPr id="18" name="Text Placeholder 4">
            <a:extLst>
              <a:ext uri="{FF2B5EF4-FFF2-40B4-BE49-F238E27FC236}">
                <a16:creationId xmlns:a16="http://schemas.microsoft.com/office/drawing/2014/main" id="{81679AB0-E85A-4D08-BAFF-BA089F273E6A}"/>
              </a:ext>
            </a:extLst>
          </p:cNvPr>
          <p:cNvSpPr>
            <a:spLocks noGrp="1"/>
          </p:cNvSpPr>
          <p:nvPr>
            <p:ph type="body" sz="quarter" idx="22" hasCustomPrompt="1"/>
          </p:nvPr>
        </p:nvSpPr>
        <p:spPr>
          <a:xfrm>
            <a:off x="802815" y="4809990"/>
            <a:ext cx="5418602" cy="374650"/>
          </a:xfrm>
          <a:prstGeom prst="rect">
            <a:avLst/>
          </a:prstGeom>
        </p:spPr>
        <p:txBody>
          <a:bodyPr>
            <a:normAutofit/>
          </a:bodyPr>
          <a:lstStyle>
            <a:lvl1pPr marL="0" indent="0">
              <a:buNone/>
              <a:defRPr sz="1600">
                <a:solidFill>
                  <a:srgbClr val="FF0000"/>
                </a:solidFill>
              </a:defRPr>
            </a:lvl1pPr>
          </a:lstStyle>
          <a:p>
            <a:pPr lvl="0"/>
            <a:r>
              <a:rPr lang="en-GB" sz="1600" dirty="0"/>
              <a:t>email@typhoon-hil.com</a:t>
            </a:r>
            <a:endParaRPr lang="en-GB" dirty="0"/>
          </a:p>
        </p:txBody>
      </p:sp>
    </p:spTree>
    <p:extLst>
      <p:ext uri="{BB962C8B-B14F-4D97-AF65-F5344CB8AC3E}">
        <p14:creationId xmlns:p14="http://schemas.microsoft.com/office/powerpoint/2010/main" val="360577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5" name="Rectangle 4"/>
          <p:cNvSpPr/>
          <p:nvPr userDrawn="1"/>
        </p:nvSpPr>
        <p:spPr>
          <a:xfrm>
            <a:off x="-35339" y="0"/>
            <a:ext cx="4027055"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 Placeholder 13">
            <a:extLst>
              <a:ext uri="{FF2B5EF4-FFF2-40B4-BE49-F238E27FC236}">
                <a16:creationId xmlns:a16="http://schemas.microsoft.com/office/drawing/2014/main" id="{42A8B911-C4BB-44F9-8A42-0F41980CDE33}"/>
              </a:ext>
            </a:extLst>
          </p:cNvPr>
          <p:cNvSpPr>
            <a:spLocks noGrp="1"/>
          </p:cNvSpPr>
          <p:nvPr>
            <p:ph type="body" sz="quarter" idx="12" hasCustomPrompt="1"/>
          </p:nvPr>
        </p:nvSpPr>
        <p:spPr>
          <a:xfrm>
            <a:off x="313993" y="3400922"/>
            <a:ext cx="1684836" cy="444500"/>
          </a:xfrm>
          <a:prstGeom prst="rect">
            <a:avLst/>
          </a:prstGeom>
        </p:spPr>
        <p:txBody>
          <a:bodyPr/>
          <a:lstStyle>
            <a:lvl1pPr marL="0" indent="0" algn="ctr">
              <a:buNone/>
              <a:defRPr sz="2000" b="1">
                <a:solidFill>
                  <a:schemeClr val="bg1"/>
                </a:solidFill>
              </a:defRPr>
            </a:lvl1pPr>
          </a:lstStyle>
          <a:p>
            <a:pPr lvl="0"/>
            <a:r>
              <a:rPr lang="sr-Latn-RS" dirty="0"/>
              <a:t>Enter %</a:t>
            </a:r>
            <a:endParaRPr lang="en-GB" dirty="0"/>
          </a:p>
        </p:txBody>
      </p:sp>
      <p:sp>
        <p:nvSpPr>
          <p:cNvPr id="38" name="Text Placeholder 17">
            <a:extLst>
              <a:ext uri="{FF2B5EF4-FFF2-40B4-BE49-F238E27FC236}">
                <a16:creationId xmlns:a16="http://schemas.microsoft.com/office/drawing/2014/main" id="{F4DD0BEA-7F38-49EC-BDA5-F712AC6F741E}"/>
              </a:ext>
            </a:extLst>
          </p:cNvPr>
          <p:cNvSpPr>
            <a:spLocks noGrp="1"/>
          </p:cNvSpPr>
          <p:nvPr>
            <p:ph type="body" sz="quarter" idx="13" hasCustomPrompt="1"/>
          </p:nvPr>
        </p:nvSpPr>
        <p:spPr>
          <a:xfrm>
            <a:off x="313963" y="3780838"/>
            <a:ext cx="1684865" cy="298450"/>
          </a:xfrm>
          <a:prstGeom prst="rect">
            <a:avLst/>
          </a:prstGeom>
        </p:spPr>
        <p:txBody>
          <a:bodyPr/>
          <a:lstStyle>
            <a:lvl1pPr marL="0" indent="0" algn="ctr">
              <a:buNone/>
              <a:defRPr sz="1400">
                <a:solidFill>
                  <a:schemeClr val="bg1"/>
                </a:solidFill>
              </a:defRPr>
            </a:lvl1pPr>
          </a:lstStyle>
          <a:p>
            <a:pPr lvl="0"/>
            <a:r>
              <a:rPr lang="sr-Latn-RS" sz="1400" dirty="0"/>
              <a:t>Time step:</a:t>
            </a:r>
            <a:endParaRPr lang="en-GB" dirty="0"/>
          </a:p>
        </p:txBody>
      </p:sp>
      <p:sp>
        <p:nvSpPr>
          <p:cNvPr id="39" name="Text Placeholder 13">
            <a:extLst>
              <a:ext uri="{FF2B5EF4-FFF2-40B4-BE49-F238E27FC236}">
                <a16:creationId xmlns:a16="http://schemas.microsoft.com/office/drawing/2014/main" id="{0098EA36-4C6A-4381-A8C6-5B9625EA56B2}"/>
              </a:ext>
            </a:extLst>
          </p:cNvPr>
          <p:cNvSpPr>
            <a:spLocks noGrp="1"/>
          </p:cNvSpPr>
          <p:nvPr>
            <p:ph type="body" sz="quarter" idx="14" hasCustomPrompt="1"/>
          </p:nvPr>
        </p:nvSpPr>
        <p:spPr>
          <a:xfrm>
            <a:off x="2006157" y="3400922"/>
            <a:ext cx="1692120" cy="444500"/>
          </a:xfrm>
          <a:prstGeom prst="rect">
            <a:avLst/>
          </a:prstGeom>
        </p:spPr>
        <p:txBody>
          <a:bodyPr/>
          <a:lstStyle>
            <a:lvl1pPr marL="0" indent="0" algn="ctr">
              <a:buNone/>
              <a:defRPr sz="2000" b="1">
                <a:solidFill>
                  <a:schemeClr val="bg1"/>
                </a:solidFill>
              </a:defRPr>
            </a:lvl1pPr>
          </a:lstStyle>
          <a:p>
            <a:pPr lvl="0"/>
            <a:r>
              <a:rPr lang="sr-Latn-RS" dirty="0"/>
              <a:t>Enter %</a:t>
            </a:r>
            <a:endParaRPr lang="en-GB" dirty="0"/>
          </a:p>
        </p:txBody>
      </p:sp>
      <p:sp>
        <p:nvSpPr>
          <p:cNvPr id="40" name="Text Placeholder 17">
            <a:extLst>
              <a:ext uri="{FF2B5EF4-FFF2-40B4-BE49-F238E27FC236}">
                <a16:creationId xmlns:a16="http://schemas.microsoft.com/office/drawing/2014/main" id="{594AC413-557B-4136-A078-21F7FF5175C5}"/>
              </a:ext>
            </a:extLst>
          </p:cNvPr>
          <p:cNvSpPr>
            <a:spLocks noGrp="1"/>
          </p:cNvSpPr>
          <p:nvPr>
            <p:ph type="body" sz="quarter" idx="15" hasCustomPrompt="1"/>
          </p:nvPr>
        </p:nvSpPr>
        <p:spPr>
          <a:xfrm>
            <a:off x="2006156" y="3780838"/>
            <a:ext cx="1684836" cy="298450"/>
          </a:xfrm>
          <a:prstGeom prst="rect">
            <a:avLst/>
          </a:prstGeom>
        </p:spPr>
        <p:txBody>
          <a:bodyPr/>
          <a:lstStyle>
            <a:lvl1pPr marL="0" indent="0" algn="ctr">
              <a:buNone/>
              <a:defRPr sz="1400">
                <a:solidFill>
                  <a:schemeClr val="bg1"/>
                </a:solidFill>
              </a:defRPr>
            </a:lvl1pPr>
          </a:lstStyle>
          <a:p>
            <a:pPr lvl="0"/>
            <a:r>
              <a:rPr lang="sr-Latn-RS" sz="1400" dirty="0"/>
              <a:t>Time step:</a:t>
            </a:r>
            <a:endParaRPr lang="en-GB" dirty="0"/>
          </a:p>
        </p:txBody>
      </p:sp>
      <p:sp>
        <p:nvSpPr>
          <p:cNvPr id="14" name="Text Placeholder 13">
            <a:extLst>
              <a:ext uri="{FF2B5EF4-FFF2-40B4-BE49-F238E27FC236}">
                <a16:creationId xmlns:a16="http://schemas.microsoft.com/office/drawing/2014/main" id="{63051535-7A39-42EC-BA1C-AF4F0A6FB15B}"/>
              </a:ext>
            </a:extLst>
          </p:cNvPr>
          <p:cNvSpPr>
            <a:spLocks noGrp="1"/>
          </p:cNvSpPr>
          <p:nvPr>
            <p:ph type="body" sz="quarter" idx="10" hasCustomPrompt="1"/>
          </p:nvPr>
        </p:nvSpPr>
        <p:spPr>
          <a:xfrm>
            <a:off x="314024" y="2155228"/>
            <a:ext cx="1661734" cy="444500"/>
          </a:xfrm>
          <a:prstGeom prst="rect">
            <a:avLst/>
          </a:prstGeom>
        </p:spPr>
        <p:txBody>
          <a:bodyPr/>
          <a:lstStyle>
            <a:lvl1pPr marL="0" indent="0" algn="ctr">
              <a:buNone/>
              <a:defRPr sz="2000" b="1">
                <a:solidFill>
                  <a:schemeClr val="bg1"/>
                </a:solidFill>
              </a:defRPr>
            </a:lvl1pPr>
          </a:lstStyle>
          <a:p>
            <a:pPr lvl="0"/>
            <a:r>
              <a:rPr lang="sr-Latn-RS" dirty="0"/>
              <a:t>Enter time</a:t>
            </a:r>
            <a:endParaRPr lang="en-GB" dirty="0"/>
          </a:p>
        </p:txBody>
      </p:sp>
      <p:sp>
        <p:nvSpPr>
          <p:cNvPr id="2" name="Title 1"/>
          <p:cNvSpPr>
            <a:spLocks noGrp="1"/>
          </p:cNvSpPr>
          <p:nvPr>
            <p:ph type="title" hasCustomPrompt="1"/>
          </p:nvPr>
        </p:nvSpPr>
        <p:spPr>
          <a:xfrm>
            <a:off x="212270" y="280308"/>
            <a:ext cx="3779445" cy="566281"/>
          </a:xfrm>
        </p:spPr>
        <p:txBody>
          <a:bodyPr anchor="b">
            <a:normAutofit/>
          </a:bodyPr>
          <a:lstStyle>
            <a:lvl1pPr>
              <a:defRPr sz="2800" b="1">
                <a:solidFill>
                  <a:schemeClr val="bg1"/>
                </a:solidFill>
              </a:defRPr>
            </a:lvl1pPr>
          </a:lstStyle>
          <a:p>
            <a:r>
              <a:rPr lang="sr-Latn-RS" dirty="0"/>
              <a:t>Device</a:t>
            </a:r>
            <a:endParaRPr lang="en-GB" dirty="0"/>
          </a:p>
        </p:txBody>
      </p:sp>
      <p:sp>
        <p:nvSpPr>
          <p:cNvPr id="4" name="Text Placeholder 3"/>
          <p:cNvSpPr>
            <a:spLocks noGrp="1"/>
          </p:cNvSpPr>
          <p:nvPr>
            <p:ph type="body" sz="half" idx="2" hasCustomPrompt="1"/>
          </p:nvPr>
        </p:nvSpPr>
        <p:spPr>
          <a:xfrm>
            <a:off x="212271" y="921732"/>
            <a:ext cx="3779445" cy="691229"/>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r-Latn-RS" dirty="0"/>
              <a:t>Model name</a:t>
            </a:r>
            <a:endParaRPr lang="en-US" dirty="0"/>
          </a:p>
        </p:txBody>
      </p:sp>
      <p:sp>
        <p:nvSpPr>
          <p:cNvPr id="8" name="Slide Number Placeholder 5"/>
          <p:cNvSpPr>
            <a:spLocks noGrp="1"/>
          </p:cNvSpPr>
          <p:nvPr>
            <p:ph type="sldNum" sz="quarter" idx="4"/>
          </p:nvPr>
        </p:nvSpPr>
        <p:spPr>
          <a:xfrm>
            <a:off x="11333526" y="6453216"/>
            <a:ext cx="665969" cy="283181"/>
          </a:xfrm>
          <a:prstGeom prst="rect">
            <a:avLst/>
          </a:prstGeom>
        </p:spPr>
        <p:txBody>
          <a:bodyPr/>
          <a:lstStyle>
            <a:lvl1pPr algn="r">
              <a:defRPr sz="1200">
                <a:solidFill>
                  <a:schemeClr val="bg1">
                    <a:lumMod val="50000"/>
                  </a:schemeClr>
                </a:solidFill>
                <a:latin typeface="Helvetica" pitchFamily="2" charset="0"/>
              </a:defRPr>
            </a:lvl1pPr>
          </a:lstStyle>
          <a:p>
            <a:fld id="{C5C69051-9C39-4154-A088-84E5F8F0249E}" type="slidenum">
              <a:rPr lang="en-GB" smtClean="0"/>
              <a:pPr/>
              <a:t>‹#›</a:t>
            </a:fld>
            <a:endParaRPr lang="en-GB" dirty="0"/>
          </a:p>
        </p:txBody>
      </p:sp>
      <p:sp>
        <p:nvSpPr>
          <p:cNvPr id="9" name="Rectangle 8">
            <a:extLst>
              <a:ext uri="{FF2B5EF4-FFF2-40B4-BE49-F238E27FC236}">
                <a16:creationId xmlns:a16="http://schemas.microsoft.com/office/drawing/2014/main" id="{29C22711-DBB5-40F3-B836-E31EC3875133}"/>
              </a:ext>
            </a:extLst>
          </p:cNvPr>
          <p:cNvSpPr/>
          <p:nvPr userDrawn="1"/>
        </p:nvSpPr>
        <p:spPr>
          <a:xfrm>
            <a:off x="314023" y="1845582"/>
            <a:ext cx="3384398" cy="307777"/>
          </a:xfrm>
          <a:prstGeom prst="rect">
            <a:avLst/>
          </a:prstGeom>
        </p:spPr>
        <p:txBody>
          <a:bodyPr wrap="square">
            <a:spAutoFit/>
          </a:bodyPr>
          <a:lstStyle/>
          <a:p>
            <a:pPr algn="ctr"/>
            <a:r>
              <a:rPr lang="sr-Latn-RS" sz="1400" dirty="0">
                <a:solidFill>
                  <a:schemeClr val="bg1"/>
                </a:solidFill>
                <a:latin typeface="Helvetica" panose="020B0604020202020204" pitchFamily="34" charset="0"/>
                <a:cs typeface="Helvetica" panose="020B0604020202020204" pitchFamily="34" charset="0"/>
              </a:rPr>
              <a:t>FPGA Solver</a:t>
            </a:r>
            <a:endParaRPr lang="en-US" sz="1400" dirty="0">
              <a:solidFill>
                <a:schemeClr val="bg1"/>
              </a:solidFill>
              <a:latin typeface="Helvetica" panose="020B0604020202020204" pitchFamily="34" charset="0"/>
              <a:cs typeface="Helvetica" panose="020B0604020202020204" pitchFamily="34" charset="0"/>
            </a:endParaRPr>
          </a:p>
        </p:txBody>
      </p:sp>
      <p:cxnSp>
        <p:nvCxnSpPr>
          <p:cNvPr id="10" name="Straight Connector 9">
            <a:extLst>
              <a:ext uri="{FF2B5EF4-FFF2-40B4-BE49-F238E27FC236}">
                <a16:creationId xmlns:a16="http://schemas.microsoft.com/office/drawing/2014/main" id="{742DC831-B329-4357-BF01-5921A300B5A4}"/>
              </a:ext>
            </a:extLst>
          </p:cNvPr>
          <p:cNvCxnSpPr>
            <a:cxnSpLocks/>
          </p:cNvCxnSpPr>
          <p:nvPr userDrawn="1"/>
        </p:nvCxnSpPr>
        <p:spPr bwMode="auto">
          <a:xfrm>
            <a:off x="314036" y="1736436"/>
            <a:ext cx="3376956" cy="0"/>
          </a:xfrm>
          <a:prstGeom prst="line">
            <a:avLst/>
          </a:prstGeom>
          <a:ln w="28575">
            <a:solidFill>
              <a:schemeClr val="bg1">
                <a:lumMod val="95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11" name="Rectangle 10">
            <a:extLst>
              <a:ext uri="{FF2B5EF4-FFF2-40B4-BE49-F238E27FC236}">
                <a16:creationId xmlns:a16="http://schemas.microsoft.com/office/drawing/2014/main" id="{70A1A416-D252-4D24-8803-49F576CB20A9}"/>
              </a:ext>
            </a:extLst>
          </p:cNvPr>
          <p:cNvSpPr/>
          <p:nvPr userDrawn="1"/>
        </p:nvSpPr>
        <p:spPr>
          <a:xfrm>
            <a:off x="310243" y="2187564"/>
            <a:ext cx="1788201" cy="400110"/>
          </a:xfrm>
          <a:prstGeom prst="rect">
            <a:avLst/>
          </a:prstGeom>
        </p:spPr>
        <p:txBody>
          <a:bodyPr wrap="square">
            <a:spAutoFit/>
          </a:bodyPr>
          <a:lstStyle/>
          <a:p>
            <a:pPr algn="ctr"/>
            <a:endParaRPr lang="en-US" sz="2000" b="1" dirty="0">
              <a:solidFill>
                <a:schemeClr val="bg1"/>
              </a:solidFill>
              <a:latin typeface="Helvetica" panose="020B0604020202020204" pitchFamily="34" charset="0"/>
              <a:cs typeface="Helvetica" panose="020B0604020202020204" pitchFamily="34" charset="0"/>
            </a:endParaRPr>
          </a:p>
        </p:txBody>
      </p:sp>
      <p:cxnSp>
        <p:nvCxnSpPr>
          <p:cNvPr id="13" name="Straight Connector 12">
            <a:extLst>
              <a:ext uri="{FF2B5EF4-FFF2-40B4-BE49-F238E27FC236}">
                <a16:creationId xmlns:a16="http://schemas.microsoft.com/office/drawing/2014/main" id="{79DBCDCE-05A4-41FE-9340-D136157D868E}"/>
              </a:ext>
            </a:extLst>
          </p:cNvPr>
          <p:cNvCxnSpPr/>
          <p:nvPr userDrawn="1"/>
        </p:nvCxnSpPr>
        <p:spPr bwMode="auto">
          <a:xfrm flipV="1">
            <a:off x="1991502" y="2185751"/>
            <a:ext cx="0" cy="682457"/>
          </a:xfrm>
          <a:prstGeom prst="line">
            <a:avLst/>
          </a:prstGeom>
          <a:ln w="3175">
            <a:solidFill>
              <a:schemeClr val="bg1"/>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D8B4EEC2-5DE0-480C-B006-EEA87B5D6D63}"/>
              </a:ext>
            </a:extLst>
          </p:cNvPr>
          <p:cNvCxnSpPr>
            <a:cxnSpLocks/>
          </p:cNvCxnSpPr>
          <p:nvPr userDrawn="1"/>
        </p:nvCxnSpPr>
        <p:spPr bwMode="auto">
          <a:xfrm>
            <a:off x="314036" y="3013823"/>
            <a:ext cx="3376956" cy="0"/>
          </a:xfrm>
          <a:prstGeom prst="line">
            <a:avLst/>
          </a:prstGeom>
          <a:ln w="28575">
            <a:solidFill>
              <a:schemeClr val="bg1"/>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E8AD1BD1-EBA7-4A80-A334-BE3DE39EB456}"/>
              </a:ext>
            </a:extLst>
          </p:cNvPr>
          <p:cNvSpPr/>
          <p:nvPr userDrawn="1"/>
        </p:nvSpPr>
        <p:spPr>
          <a:xfrm>
            <a:off x="310216" y="3489443"/>
            <a:ext cx="1784411" cy="400110"/>
          </a:xfrm>
          <a:prstGeom prst="rect">
            <a:avLst/>
          </a:prstGeom>
        </p:spPr>
        <p:txBody>
          <a:bodyPr wrap="square">
            <a:spAutoFit/>
          </a:bodyPr>
          <a:lstStyle/>
          <a:p>
            <a:pPr algn="ctr"/>
            <a:endParaRPr lang="en-US" sz="2000" b="1" dirty="0">
              <a:solidFill>
                <a:schemeClr val="bg1"/>
              </a:solidFill>
              <a:latin typeface="Helvetica" panose="020B0604020202020204" pitchFamily="34" charset="0"/>
              <a:cs typeface="Helvetica" panose="020B0604020202020204" pitchFamily="34" charset="0"/>
            </a:endParaRPr>
          </a:p>
        </p:txBody>
      </p:sp>
      <p:sp>
        <p:nvSpPr>
          <p:cNvPr id="27" name="Rectangle 26">
            <a:extLst>
              <a:ext uri="{FF2B5EF4-FFF2-40B4-BE49-F238E27FC236}">
                <a16:creationId xmlns:a16="http://schemas.microsoft.com/office/drawing/2014/main" id="{7D11BD97-8842-47AC-B5B2-FF614E9A7083}"/>
              </a:ext>
            </a:extLst>
          </p:cNvPr>
          <p:cNvSpPr/>
          <p:nvPr userDrawn="1"/>
        </p:nvSpPr>
        <p:spPr>
          <a:xfrm>
            <a:off x="310134" y="3099465"/>
            <a:ext cx="3384394" cy="307777"/>
          </a:xfrm>
          <a:prstGeom prst="rect">
            <a:avLst/>
          </a:prstGeom>
        </p:spPr>
        <p:txBody>
          <a:bodyPr wrap="square">
            <a:spAutoFit/>
          </a:bodyPr>
          <a:lstStyle/>
          <a:p>
            <a:pPr algn="ctr"/>
            <a:r>
              <a:rPr lang="sr-Latn-RS" sz="1400" dirty="0">
                <a:solidFill>
                  <a:schemeClr val="bg1"/>
                </a:solidFill>
                <a:latin typeface="Helvetica" panose="020B0604020202020204" pitchFamily="34" charset="0"/>
                <a:cs typeface="Helvetica" panose="020B0604020202020204" pitchFamily="34" charset="0"/>
              </a:rPr>
              <a:t>CPU utilization</a:t>
            </a:r>
            <a:endParaRPr lang="en-US" sz="1400" dirty="0">
              <a:solidFill>
                <a:schemeClr val="bg1"/>
              </a:solidFill>
              <a:latin typeface="Helvetica" panose="020B0604020202020204" pitchFamily="34" charset="0"/>
              <a:cs typeface="Helvetica" panose="020B0604020202020204" pitchFamily="34" charset="0"/>
            </a:endParaRPr>
          </a:p>
        </p:txBody>
      </p:sp>
      <p:sp>
        <p:nvSpPr>
          <p:cNvPr id="28" name="Rectangle 27">
            <a:extLst>
              <a:ext uri="{FF2B5EF4-FFF2-40B4-BE49-F238E27FC236}">
                <a16:creationId xmlns:a16="http://schemas.microsoft.com/office/drawing/2014/main" id="{FEB7FFE1-6722-4C6B-8DC3-1CB22AAE9BE0}"/>
              </a:ext>
            </a:extLst>
          </p:cNvPr>
          <p:cNvSpPr/>
          <p:nvPr userDrawn="1"/>
        </p:nvSpPr>
        <p:spPr>
          <a:xfrm>
            <a:off x="306354" y="3458507"/>
            <a:ext cx="1788201" cy="400110"/>
          </a:xfrm>
          <a:prstGeom prst="rect">
            <a:avLst/>
          </a:prstGeom>
        </p:spPr>
        <p:txBody>
          <a:bodyPr wrap="square">
            <a:spAutoFit/>
          </a:bodyPr>
          <a:lstStyle/>
          <a:p>
            <a:pPr algn="ctr"/>
            <a:endParaRPr lang="en-US" sz="2000" b="1" dirty="0">
              <a:solidFill>
                <a:schemeClr val="bg1"/>
              </a:solidFill>
              <a:latin typeface="Helvetica" panose="020B0604020202020204" pitchFamily="34" charset="0"/>
              <a:cs typeface="Helvetica" panose="020B0604020202020204" pitchFamily="34" charset="0"/>
            </a:endParaRPr>
          </a:p>
        </p:txBody>
      </p:sp>
      <p:cxnSp>
        <p:nvCxnSpPr>
          <p:cNvPr id="30" name="Straight Connector 29">
            <a:extLst>
              <a:ext uri="{FF2B5EF4-FFF2-40B4-BE49-F238E27FC236}">
                <a16:creationId xmlns:a16="http://schemas.microsoft.com/office/drawing/2014/main" id="{E2F59A1D-44A6-43B1-815B-1A76248F62C5}"/>
              </a:ext>
            </a:extLst>
          </p:cNvPr>
          <p:cNvCxnSpPr/>
          <p:nvPr userDrawn="1"/>
        </p:nvCxnSpPr>
        <p:spPr bwMode="auto">
          <a:xfrm flipV="1">
            <a:off x="2010684" y="3429000"/>
            <a:ext cx="0" cy="682457"/>
          </a:xfrm>
          <a:prstGeom prst="line">
            <a:avLst/>
          </a:prstGeom>
          <a:ln w="3175">
            <a:solidFill>
              <a:schemeClr val="bg1"/>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43" name="Text Placeholder 17">
            <a:extLst>
              <a:ext uri="{FF2B5EF4-FFF2-40B4-BE49-F238E27FC236}">
                <a16:creationId xmlns:a16="http://schemas.microsoft.com/office/drawing/2014/main" id="{5BC347D2-96CE-429F-BC35-32CFAC0D88F6}"/>
              </a:ext>
            </a:extLst>
          </p:cNvPr>
          <p:cNvSpPr>
            <a:spLocks noGrp="1"/>
          </p:cNvSpPr>
          <p:nvPr>
            <p:ph type="body" sz="quarter" idx="16" hasCustomPrompt="1"/>
          </p:nvPr>
        </p:nvSpPr>
        <p:spPr>
          <a:xfrm>
            <a:off x="1804021" y="5396811"/>
            <a:ext cx="2175520" cy="280168"/>
          </a:xfrm>
          <a:prstGeom prst="rect">
            <a:avLst/>
          </a:prstGeom>
        </p:spPr>
        <p:txBody>
          <a:bodyPr/>
          <a:lstStyle>
            <a:lvl1pPr marL="0" indent="0" algn="l">
              <a:buNone/>
              <a:defRPr sz="1400">
                <a:solidFill>
                  <a:schemeClr val="bg1"/>
                </a:solidFill>
              </a:defRPr>
            </a:lvl1pPr>
          </a:lstStyle>
          <a:p>
            <a:pPr lvl="0"/>
            <a:r>
              <a:rPr lang="sr-Latn-RS" sz="1400" dirty="0"/>
              <a:t>Enter time</a:t>
            </a:r>
            <a:endParaRPr lang="en-GB" dirty="0"/>
          </a:p>
        </p:txBody>
      </p:sp>
      <p:sp>
        <p:nvSpPr>
          <p:cNvPr id="20" name="Picture Placeholder 19">
            <a:extLst>
              <a:ext uri="{FF2B5EF4-FFF2-40B4-BE49-F238E27FC236}">
                <a16:creationId xmlns:a16="http://schemas.microsoft.com/office/drawing/2014/main" id="{E24CD65A-038F-4F0F-85E2-310E06F2675C}"/>
              </a:ext>
            </a:extLst>
          </p:cNvPr>
          <p:cNvSpPr>
            <a:spLocks noGrp="1"/>
          </p:cNvSpPr>
          <p:nvPr>
            <p:ph type="pic" sz="quarter" idx="17" hasCustomPrompt="1"/>
          </p:nvPr>
        </p:nvSpPr>
        <p:spPr>
          <a:xfrm>
            <a:off x="3999043" y="0"/>
            <a:ext cx="8192957" cy="5328782"/>
          </a:xfrm>
          <a:prstGeom prst="rect">
            <a:avLst/>
          </a:prstGeom>
        </p:spPr>
        <p:txBody>
          <a:bodyPr/>
          <a:lstStyle>
            <a:lvl1pPr marL="0" indent="0">
              <a:buNone/>
              <a:defRPr/>
            </a:lvl1pPr>
          </a:lstStyle>
          <a:p>
            <a:r>
              <a:rPr lang="sr-Latn-RS" dirty="0"/>
              <a:t>Click on image to add model picture</a:t>
            </a:r>
            <a:endParaRPr lang="en-GB" dirty="0"/>
          </a:p>
        </p:txBody>
      </p:sp>
      <p:sp>
        <p:nvSpPr>
          <p:cNvPr id="25" name="Text Placeholder 24">
            <a:extLst>
              <a:ext uri="{FF2B5EF4-FFF2-40B4-BE49-F238E27FC236}">
                <a16:creationId xmlns:a16="http://schemas.microsoft.com/office/drawing/2014/main" id="{1B41A911-8E6B-48EB-BE3F-CDFF76D93691}"/>
              </a:ext>
            </a:extLst>
          </p:cNvPr>
          <p:cNvSpPr>
            <a:spLocks noGrp="1"/>
          </p:cNvSpPr>
          <p:nvPr>
            <p:ph type="body" sz="quarter" idx="18" hasCustomPrompt="1"/>
          </p:nvPr>
        </p:nvSpPr>
        <p:spPr>
          <a:xfrm>
            <a:off x="3990976" y="5344731"/>
            <a:ext cx="8008520" cy="283180"/>
          </a:xfrm>
          <a:prstGeom prst="rect">
            <a:avLst/>
          </a:prstGeom>
        </p:spPr>
        <p:txBody>
          <a:bodyPr/>
          <a:lstStyle>
            <a:lvl1pPr marL="0" indent="0" algn="r">
              <a:buNone/>
              <a:defRPr sz="1200">
                <a:solidFill>
                  <a:schemeClr val="bg1">
                    <a:lumMod val="50000"/>
                  </a:schemeClr>
                </a:solidFill>
              </a:defRPr>
            </a:lvl1pPr>
          </a:lstStyle>
          <a:p>
            <a:pPr lvl="0"/>
            <a:r>
              <a:rPr lang="sr-Latn-RS" dirty="0"/>
              <a:t>Model info</a:t>
            </a:r>
            <a:endParaRPr lang="en-GB" dirty="0"/>
          </a:p>
        </p:txBody>
      </p:sp>
      <p:sp>
        <p:nvSpPr>
          <p:cNvPr id="44" name="Text Placeholder 24">
            <a:extLst>
              <a:ext uri="{FF2B5EF4-FFF2-40B4-BE49-F238E27FC236}">
                <a16:creationId xmlns:a16="http://schemas.microsoft.com/office/drawing/2014/main" id="{142D42D4-FEC8-422A-BC41-B6411142B346}"/>
              </a:ext>
            </a:extLst>
          </p:cNvPr>
          <p:cNvSpPr>
            <a:spLocks noGrp="1"/>
          </p:cNvSpPr>
          <p:nvPr>
            <p:ph type="body" sz="quarter" idx="19" hasCustomPrompt="1"/>
          </p:nvPr>
        </p:nvSpPr>
        <p:spPr>
          <a:xfrm>
            <a:off x="3990975" y="5573872"/>
            <a:ext cx="8008520" cy="920080"/>
          </a:xfrm>
          <a:prstGeom prst="rect">
            <a:avLst/>
          </a:prstGeom>
        </p:spPr>
        <p:txBody>
          <a:bodyPr/>
          <a:lstStyle>
            <a:lvl1pPr marL="0" indent="0" algn="r">
              <a:buNone/>
              <a:defRPr sz="1200">
                <a:solidFill>
                  <a:schemeClr val="bg1">
                    <a:lumMod val="75000"/>
                  </a:schemeClr>
                </a:solidFill>
              </a:defRPr>
            </a:lvl1pPr>
          </a:lstStyle>
          <a:p>
            <a:pPr lvl="0"/>
            <a:r>
              <a:rPr lang="sr-Latn-RS" dirty="0"/>
              <a:t>Enter</a:t>
            </a:r>
          </a:p>
          <a:p>
            <a:pPr lvl="0"/>
            <a:r>
              <a:rPr lang="sr-Latn-RS" dirty="0"/>
              <a:t>Your</a:t>
            </a:r>
          </a:p>
          <a:p>
            <a:pPr lvl="0"/>
            <a:r>
              <a:rPr lang="sr-Latn-RS" dirty="0"/>
              <a:t>Text</a:t>
            </a:r>
          </a:p>
          <a:p>
            <a:pPr lvl="0"/>
            <a:r>
              <a:rPr lang="sr-Latn-RS" dirty="0"/>
              <a:t>Here</a:t>
            </a:r>
            <a:endParaRPr lang="en-GB" dirty="0"/>
          </a:p>
        </p:txBody>
      </p:sp>
      <p:sp>
        <p:nvSpPr>
          <p:cNvPr id="45" name="Text Placeholder 24">
            <a:extLst>
              <a:ext uri="{FF2B5EF4-FFF2-40B4-BE49-F238E27FC236}">
                <a16:creationId xmlns:a16="http://schemas.microsoft.com/office/drawing/2014/main" id="{C9FB2F08-2189-4AE6-9388-A0B407A7B22B}"/>
              </a:ext>
            </a:extLst>
          </p:cNvPr>
          <p:cNvSpPr>
            <a:spLocks noGrp="1"/>
          </p:cNvSpPr>
          <p:nvPr>
            <p:ph type="body" sz="quarter" idx="20" hasCustomPrompt="1"/>
          </p:nvPr>
        </p:nvSpPr>
        <p:spPr>
          <a:xfrm>
            <a:off x="4156505" y="6219856"/>
            <a:ext cx="975308" cy="283180"/>
          </a:xfrm>
          <a:prstGeom prst="rect">
            <a:avLst/>
          </a:prstGeom>
        </p:spPr>
        <p:txBody>
          <a:bodyPr/>
          <a:lstStyle>
            <a:lvl1pPr marL="0" indent="0" algn="l">
              <a:buNone/>
              <a:defRPr sz="1200">
                <a:solidFill>
                  <a:schemeClr val="bg1">
                    <a:lumMod val="50000"/>
                  </a:schemeClr>
                </a:solidFill>
              </a:defRPr>
            </a:lvl1pPr>
          </a:lstStyle>
          <a:p>
            <a:pPr lvl="0"/>
            <a:r>
              <a:rPr lang="sr-Latn-RS" dirty="0"/>
              <a:t>Model path</a:t>
            </a:r>
            <a:endParaRPr lang="en-GB" dirty="0"/>
          </a:p>
        </p:txBody>
      </p:sp>
      <p:sp>
        <p:nvSpPr>
          <p:cNvPr id="46" name="Text Placeholder 24">
            <a:extLst>
              <a:ext uri="{FF2B5EF4-FFF2-40B4-BE49-F238E27FC236}">
                <a16:creationId xmlns:a16="http://schemas.microsoft.com/office/drawing/2014/main" id="{6D89639C-F5B9-409E-8B90-308660F39109}"/>
              </a:ext>
            </a:extLst>
          </p:cNvPr>
          <p:cNvSpPr>
            <a:spLocks noGrp="1"/>
          </p:cNvSpPr>
          <p:nvPr>
            <p:ph type="body" sz="quarter" idx="21" hasCustomPrompt="1"/>
          </p:nvPr>
        </p:nvSpPr>
        <p:spPr>
          <a:xfrm>
            <a:off x="4156502" y="6452846"/>
            <a:ext cx="7257920" cy="283181"/>
          </a:xfrm>
          <a:prstGeom prst="rect">
            <a:avLst/>
          </a:prstGeom>
        </p:spPr>
        <p:txBody>
          <a:bodyPr/>
          <a:lstStyle>
            <a:lvl1pPr marL="0" indent="0" algn="l">
              <a:buNone/>
              <a:defRPr sz="1200">
                <a:solidFill>
                  <a:schemeClr val="bg1">
                    <a:lumMod val="75000"/>
                  </a:schemeClr>
                </a:solidFill>
              </a:defRPr>
            </a:lvl1pPr>
          </a:lstStyle>
          <a:p>
            <a:pPr lvl="0"/>
            <a:r>
              <a:rPr lang="en-GB" dirty="0"/>
              <a:t>\examples\models\</a:t>
            </a:r>
            <a:r>
              <a:rPr lang="sr-Latn-RS" dirty="0"/>
              <a:t>directory_name</a:t>
            </a:r>
            <a:r>
              <a:rPr lang="en-GB" dirty="0"/>
              <a:t>\</a:t>
            </a:r>
            <a:r>
              <a:rPr lang="sr-Latn-RS" dirty="0"/>
              <a:t>model_name</a:t>
            </a:r>
            <a:endParaRPr lang="en-GB" dirty="0"/>
          </a:p>
        </p:txBody>
      </p:sp>
      <p:sp>
        <p:nvSpPr>
          <p:cNvPr id="48" name="Text Placeholder 17">
            <a:extLst>
              <a:ext uri="{FF2B5EF4-FFF2-40B4-BE49-F238E27FC236}">
                <a16:creationId xmlns:a16="http://schemas.microsoft.com/office/drawing/2014/main" id="{71E38B0D-5C2B-4D84-BFF8-9BBBABE853CC}"/>
              </a:ext>
            </a:extLst>
          </p:cNvPr>
          <p:cNvSpPr>
            <a:spLocks noGrp="1"/>
          </p:cNvSpPr>
          <p:nvPr>
            <p:ph type="body" sz="quarter" idx="22" hasCustomPrompt="1"/>
          </p:nvPr>
        </p:nvSpPr>
        <p:spPr>
          <a:xfrm>
            <a:off x="321567" y="6072456"/>
            <a:ext cx="3669405" cy="565781"/>
          </a:xfrm>
          <a:prstGeom prst="rect">
            <a:avLst/>
          </a:prstGeom>
        </p:spPr>
        <p:txBody>
          <a:bodyPr/>
          <a:lstStyle>
            <a:lvl1pPr marL="0" indent="0" algn="l">
              <a:buNone/>
              <a:defRPr sz="1400">
                <a:solidFill>
                  <a:schemeClr val="bg1"/>
                </a:solidFill>
              </a:defRPr>
            </a:lvl1pPr>
          </a:lstStyle>
          <a:p>
            <a:pPr lvl="0"/>
            <a:r>
              <a:rPr lang="sr-Latn-RS" sz="1400" dirty="0"/>
              <a:t>Enter configuration info</a:t>
            </a:r>
            <a:br>
              <a:rPr lang="sr-Latn-RS" sz="1400" dirty="0"/>
            </a:br>
            <a:r>
              <a:rPr lang="sr-Latn-RS" sz="1400" dirty="0"/>
              <a:t>Here</a:t>
            </a:r>
            <a:endParaRPr lang="en-GB" dirty="0"/>
          </a:p>
        </p:txBody>
      </p:sp>
      <p:sp>
        <p:nvSpPr>
          <p:cNvPr id="49" name="Rectangle 48">
            <a:extLst>
              <a:ext uri="{FF2B5EF4-FFF2-40B4-BE49-F238E27FC236}">
                <a16:creationId xmlns:a16="http://schemas.microsoft.com/office/drawing/2014/main" id="{55F8756C-5AE6-41B4-BF53-C144983CB951}"/>
              </a:ext>
            </a:extLst>
          </p:cNvPr>
          <p:cNvSpPr/>
          <p:nvPr userDrawn="1"/>
        </p:nvSpPr>
        <p:spPr>
          <a:xfrm>
            <a:off x="313963" y="5385302"/>
            <a:ext cx="1661794" cy="307777"/>
          </a:xfrm>
          <a:prstGeom prst="rect">
            <a:avLst/>
          </a:prstGeom>
        </p:spPr>
        <p:txBody>
          <a:bodyPr wrap="square">
            <a:spAutoFit/>
          </a:bodyPr>
          <a:lstStyle/>
          <a:p>
            <a:pPr algn="l"/>
            <a:r>
              <a:rPr lang="sr-Latn-RS" sz="1400" dirty="0">
                <a:solidFill>
                  <a:schemeClr val="bg1"/>
                </a:solidFill>
                <a:latin typeface="Helvetica" panose="020B0604020202020204" pitchFamily="34" charset="0"/>
                <a:cs typeface="Helvetica" panose="020B0604020202020204" pitchFamily="34" charset="0"/>
              </a:rPr>
              <a:t>Compilation time:</a:t>
            </a:r>
            <a:endParaRPr lang="en-US" sz="1400" dirty="0">
              <a:solidFill>
                <a:schemeClr val="bg1"/>
              </a:solidFill>
              <a:latin typeface="Helvetica" panose="020B0604020202020204" pitchFamily="34" charset="0"/>
              <a:cs typeface="Helvetica" panose="020B0604020202020204" pitchFamily="34" charset="0"/>
            </a:endParaRPr>
          </a:p>
        </p:txBody>
      </p:sp>
      <p:sp>
        <p:nvSpPr>
          <p:cNvPr id="50" name="Rectangle 49">
            <a:extLst>
              <a:ext uri="{FF2B5EF4-FFF2-40B4-BE49-F238E27FC236}">
                <a16:creationId xmlns:a16="http://schemas.microsoft.com/office/drawing/2014/main" id="{3C3532FE-1FF6-464C-9EC0-E885809DEA0C}"/>
              </a:ext>
            </a:extLst>
          </p:cNvPr>
          <p:cNvSpPr/>
          <p:nvPr userDrawn="1"/>
        </p:nvSpPr>
        <p:spPr>
          <a:xfrm>
            <a:off x="310134" y="5801248"/>
            <a:ext cx="3669405" cy="307777"/>
          </a:xfrm>
          <a:prstGeom prst="rect">
            <a:avLst/>
          </a:prstGeom>
        </p:spPr>
        <p:txBody>
          <a:bodyPr wrap="square">
            <a:spAutoFit/>
          </a:bodyPr>
          <a:lstStyle/>
          <a:p>
            <a:pPr algn="l"/>
            <a:r>
              <a:rPr lang="sr-Latn-RS" sz="1400" dirty="0">
                <a:solidFill>
                  <a:schemeClr val="bg1"/>
                </a:solidFill>
                <a:latin typeface="Helvetica" panose="020B0604020202020204" pitchFamily="34" charset="0"/>
                <a:cs typeface="Helvetica" panose="020B0604020202020204" pitchFamily="34" charset="0"/>
              </a:rPr>
              <a:t>For reference PC configuration:</a:t>
            </a:r>
          </a:p>
        </p:txBody>
      </p:sp>
      <p:sp>
        <p:nvSpPr>
          <p:cNvPr id="6" name="Text Placeholder 5">
            <a:extLst>
              <a:ext uri="{FF2B5EF4-FFF2-40B4-BE49-F238E27FC236}">
                <a16:creationId xmlns:a16="http://schemas.microsoft.com/office/drawing/2014/main" id="{EE76872F-8972-4C20-8EDD-6D1DF908A0DD}"/>
              </a:ext>
            </a:extLst>
          </p:cNvPr>
          <p:cNvSpPr>
            <a:spLocks noGrp="1"/>
          </p:cNvSpPr>
          <p:nvPr>
            <p:ph type="body" sz="quarter" idx="23" hasCustomPrompt="1"/>
          </p:nvPr>
        </p:nvSpPr>
        <p:spPr>
          <a:xfrm>
            <a:off x="313963" y="4946508"/>
            <a:ext cx="2362599" cy="326034"/>
          </a:xfrm>
          <a:prstGeom prst="rect">
            <a:avLst/>
          </a:prstGeom>
        </p:spPr>
        <p:txBody>
          <a:bodyPr/>
          <a:lstStyle>
            <a:lvl1pPr marL="0" indent="0" algn="l" defTabSz="914400" rtl="0" eaLnBrk="1" latinLnBrk="0" hangingPunct="1">
              <a:buNone/>
              <a:defRPr lang="en-GB" sz="1400" kern="1200" dirty="0">
                <a:solidFill>
                  <a:schemeClr val="bg1"/>
                </a:solidFill>
                <a:latin typeface="Helvetica" panose="020B0604020202020204" pitchFamily="34" charset="0"/>
                <a:ea typeface="+mn-ea"/>
                <a:cs typeface="Helvetica" panose="020B0604020202020204" pitchFamily="34" charset="0"/>
              </a:defRPr>
            </a:lvl1pPr>
          </a:lstStyle>
          <a:p>
            <a:pPr lvl="0"/>
            <a:r>
              <a:rPr lang="sr-Latn-RS" dirty="0"/>
              <a:t>Open Application Note</a:t>
            </a:r>
            <a:endParaRPr lang="en-GB" dirty="0"/>
          </a:p>
        </p:txBody>
      </p:sp>
      <p:sp>
        <p:nvSpPr>
          <p:cNvPr id="32" name="Text Placeholder 13">
            <a:extLst>
              <a:ext uri="{FF2B5EF4-FFF2-40B4-BE49-F238E27FC236}">
                <a16:creationId xmlns:a16="http://schemas.microsoft.com/office/drawing/2014/main" id="{46E0AC8C-9C23-431B-A906-A400C743C7BF}"/>
              </a:ext>
            </a:extLst>
          </p:cNvPr>
          <p:cNvSpPr>
            <a:spLocks noGrp="1"/>
          </p:cNvSpPr>
          <p:nvPr>
            <p:ph type="body" sz="quarter" idx="24" hasCustomPrompt="1"/>
          </p:nvPr>
        </p:nvSpPr>
        <p:spPr>
          <a:xfrm>
            <a:off x="2006157" y="2150884"/>
            <a:ext cx="1692120" cy="444500"/>
          </a:xfrm>
          <a:prstGeom prst="rect">
            <a:avLst/>
          </a:prstGeom>
        </p:spPr>
        <p:txBody>
          <a:bodyPr/>
          <a:lstStyle>
            <a:lvl1pPr marL="0" indent="0" algn="ctr">
              <a:buNone/>
              <a:defRPr sz="2000" b="1">
                <a:solidFill>
                  <a:schemeClr val="bg1"/>
                </a:solidFill>
              </a:defRPr>
            </a:lvl1pPr>
          </a:lstStyle>
          <a:p>
            <a:pPr lvl="0"/>
            <a:r>
              <a:rPr lang="sr-Latn-RS" dirty="0"/>
              <a:t>Enter %</a:t>
            </a:r>
            <a:endParaRPr lang="en-GB" dirty="0"/>
          </a:p>
        </p:txBody>
      </p:sp>
      <p:sp>
        <p:nvSpPr>
          <p:cNvPr id="12" name="TextBox 11">
            <a:extLst>
              <a:ext uri="{FF2B5EF4-FFF2-40B4-BE49-F238E27FC236}">
                <a16:creationId xmlns:a16="http://schemas.microsoft.com/office/drawing/2014/main" id="{05D507BF-9811-4BAE-8632-6B627B2603A2}"/>
              </a:ext>
            </a:extLst>
          </p:cNvPr>
          <p:cNvSpPr txBox="1"/>
          <p:nvPr userDrawn="1"/>
        </p:nvSpPr>
        <p:spPr>
          <a:xfrm>
            <a:off x="310135" y="2512673"/>
            <a:ext cx="1681368" cy="307777"/>
          </a:xfrm>
          <a:prstGeom prst="rect">
            <a:avLst/>
          </a:prstGeom>
          <a:noFill/>
        </p:spPr>
        <p:txBody>
          <a:bodyPr wrap="square" rtlCol="0">
            <a:spAutoFit/>
          </a:bodyPr>
          <a:lstStyle/>
          <a:p>
            <a:pPr algn="ctr"/>
            <a:r>
              <a:rPr lang="sr-Latn-RS" sz="1400" dirty="0">
                <a:solidFill>
                  <a:schemeClr val="bg1"/>
                </a:solidFill>
                <a:latin typeface="Helvetica" panose="020B0604020202020204" pitchFamily="34" charset="0"/>
                <a:cs typeface="Helvetica" panose="020B0604020202020204" pitchFamily="34" charset="0"/>
              </a:rPr>
              <a:t>Time step</a:t>
            </a:r>
            <a:endParaRPr lang="en-GB" sz="1400" dirty="0">
              <a:solidFill>
                <a:schemeClr val="bg1"/>
              </a:solidFill>
              <a:latin typeface="Helvetica" panose="020B0604020202020204" pitchFamily="34" charset="0"/>
              <a:cs typeface="Helvetica" panose="020B0604020202020204" pitchFamily="34" charset="0"/>
            </a:endParaRPr>
          </a:p>
        </p:txBody>
      </p:sp>
      <p:sp>
        <p:nvSpPr>
          <p:cNvPr id="17" name="TextBox 16">
            <a:extLst>
              <a:ext uri="{FF2B5EF4-FFF2-40B4-BE49-F238E27FC236}">
                <a16:creationId xmlns:a16="http://schemas.microsoft.com/office/drawing/2014/main" id="{0BC9F04B-E5FE-4922-AC61-CA6B8658BA65}"/>
              </a:ext>
            </a:extLst>
          </p:cNvPr>
          <p:cNvSpPr txBox="1"/>
          <p:nvPr userDrawn="1"/>
        </p:nvSpPr>
        <p:spPr>
          <a:xfrm>
            <a:off x="1991616" y="2517291"/>
            <a:ext cx="1714969" cy="307777"/>
          </a:xfrm>
          <a:prstGeom prst="rect">
            <a:avLst/>
          </a:prstGeom>
          <a:noFill/>
        </p:spPr>
        <p:txBody>
          <a:bodyPr wrap="square" rtlCol="0">
            <a:spAutoFit/>
          </a:bodyPr>
          <a:lstStyle/>
          <a:p>
            <a:pPr algn="ctr"/>
            <a:r>
              <a:rPr lang="sr-Latn-RS" sz="1400" dirty="0">
                <a:solidFill>
                  <a:schemeClr val="bg1"/>
                </a:solidFill>
                <a:latin typeface="Helvetica" panose="020B0604020202020204" pitchFamily="34" charset="0"/>
                <a:cs typeface="Helvetica" panose="020B0604020202020204" pitchFamily="34" charset="0"/>
              </a:rPr>
              <a:t>Utilization</a:t>
            </a:r>
            <a:endParaRPr lang="en-GB" sz="1400" dirty="0">
              <a:solidFill>
                <a:schemeClr val="bg1"/>
              </a:solidFill>
              <a:latin typeface="Helvetica" panose="020B0604020202020204" pitchFamily="34" charset="0"/>
              <a:cs typeface="Helvetica" panose="020B0604020202020204" pitchFamily="34" charset="0"/>
            </a:endParaRPr>
          </a:p>
        </p:txBody>
      </p:sp>
      <p:sp>
        <p:nvSpPr>
          <p:cNvPr id="24" name="Text Placeholder 23">
            <a:extLst>
              <a:ext uri="{FF2B5EF4-FFF2-40B4-BE49-F238E27FC236}">
                <a16:creationId xmlns:a16="http://schemas.microsoft.com/office/drawing/2014/main" id="{3E765514-65FB-4DC7-9DAB-59F7CE1A9118}"/>
              </a:ext>
            </a:extLst>
          </p:cNvPr>
          <p:cNvSpPr>
            <a:spLocks noGrp="1"/>
          </p:cNvSpPr>
          <p:nvPr>
            <p:ph type="body" sz="quarter" idx="25" hasCustomPrompt="1"/>
          </p:nvPr>
        </p:nvSpPr>
        <p:spPr>
          <a:xfrm>
            <a:off x="1665521" y="4219018"/>
            <a:ext cx="2114537" cy="277656"/>
          </a:xfrm>
          <a:prstGeom prst="rect">
            <a:avLst/>
          </a:prstGeom>
        </p:spPr>
        <p:txBody>
          <a:bodyPr/>
          <a:lstStyle>
            <a:lvl1pPr marL="0" indent="0" algn="r">
              <a:buNone/>
              <a:defRPr sz="1050">
                <a:solidFill>
                  <a:schemeClr val="bg1"/>
                </a:solidFill>
              </a:defRPr>
            </a:lvl1pPr>
          </a:lstStyle>
          <a:p>
            <a:r>
              <a:rPr lang="sr-Latn-RS" sz="1200" dirty="0"/>
              <a:t>*Only one </a:t>
            </a:r>
            <a:r>
              <a:rPr lang="en-US" sz="1200" noProof="0" dirty="0"/>
              <a:t>CPU</a:t>
            </a:r>
            <a:r>
              <a:rPr lang="sr-Latn-RS" sz="1200" noProof="0" dirty="0"/>
              <a:t> core</a:t>
            </a:r>
            <a:r>
              <a:rPr lang="en-US" sz="1200" noProof="0" dirty="0"/>
              <a:t> used.</a:t>
            </a:r>
          </a:p>
        </p:txBody>
      </p:sp>
      <p:sp>
        <p:nvSpPr>
          <p:cNvPr id="3" name="Rectangle 2">
            <a:extLst>
              <a:ext uri="{FF2B5EF4-FFF2-40B4-BE49-F238E27FC236}">
                <a16:creationId xmlns:a16="http://schemas.microsoft.com/office/drawing/2014/main" id="{04A45CDF-146D-4CC5-8D3D-E5E59142878F}"/>
              </a:ext>
            </a:extLst>
          </p:cNvPr>
          <p:cNvSpPr/>
          <p:nvPr userDrawn="1"/>
        </p:nvSpPr>
        <p:spPr bwMode="auto">
          <a:xfrm>
            <a:off x="330585" y="805636"/>
            <a:ext cx="900000" cy="5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2271419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v1">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t="10359" b="7889"/>
          <a:stretch/>
        </p:blipFill>
        <p:spPr>
          <a:xfrm>
            <a:off x="0" y="1"/>
            <a:ext cx="12192000" cy="6858000"/>
          </a:xfrm>
          <a:prstGeom prst="rect">
            <a:avLst/>
          </a:prstGeom>
        </p:spPr>
      </p:pic>
      <p:sp>
        <p:nvSpPr>
          <p:cNvPr id="3" name="Text Placeholder 2"/>
          <p:cNvSpPr>
            <a:spLocks noGrp="1"/>
          </p:cNvSpPr>
          <p:nvPr>
            <p:ph type="body" sz="quarter" idx="10" hasCustomPrompt="1"/>
          </p:nvPr>
        </p:nvSpPr>
        <p:spPr>
          <a:xfrm>
            <a:off x="1864179" y="285006"/>
            <a:ext cx="5548992" cy="509587"/>
          </a:xfrm>
          <a:prstGeom prst="rect">
            <a:avLst/>
          </a:prstGeom>
        </p:spPr>
        <p:txBody>
          <a:bodyPr>
            <a:normAutofit/>
          </a:bodyPr>
          <a:lstStyle>
            <a:lvl1pPr marL="0" indent="0">
              <a:buNone/>
              <a:defRPr sz="2400" baseline="0">
                <a:solidFill>
                  <a:schemeClr val="bg1"/>
                </a:solidFill>
              </a:defRPr>
            </a:lvl1pPr>
          </a:lstStyle>
          <a:p>
            <a:pPr lvl="0"/>
            <a:r>
              <a:rPr lang="en-GB" dirty="0"/>
              <a:t>Test solutions for </a:t>
            </a:r>
            <a:r>
              <a:rPr lang="sr-Latn-RS" dirty="0"/>
              <a:t>the </a:t>
            </a:r>
            <a:r>
              <a:rPr lang="en-GB" dirty="0"/>
              <a:t>power industry</a:t>
            </a:r>
            <a:r>
              <a:rPr lang="sr-Latn-RS" dirty="0"/>
              <a:t>.</a:t>
            </a:r>
            <a:endParaRPr lang="en-GB" dirty="0"/>
          </a:p>
        </p:txBody>
      </p:sp>
      <p:pic>
        <p:nvPicPr>
          <p:cNvPr id="7" name="Graphic 6">
            <a:extLst>
              <a:ext uri="{FF2B5EF4-FFF2-40B4-BE49-F238E27FC236}">
                <a16:creationId xmlns:a16="http://schemas.microsoft.com/office/drawing/2014/main" id="{98ED27FE-ADB4-49DF-980E-DC87E2B93F7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000" y="0"/>
            <a:ext cx="900000" cy="900000"/>
          </a:xfrm>
          <a:prstGeom prst="rect">
            <a:avLst/>
          </a:prstGeom>
        </p:spPr>
      </p:pic>
      <p:sp>
        <p:nvSpPr>
          <p:cNvPr id="8" name="Text Placeholder 12">
            <a:extLst>
              <a:ext uri="{FF2B5EF4-FFF2-40B4-BE49-F238E27FC236}">
                <a16:creationId xmlns:a16="http://schemas.microsoft.com/office/drawing/2014/main" id="{D4A3ABFB-68A1-4683-9ACB-73E8443D3DB4}"/>
              </a:ext>
            </a:extLst>
          </p:cNvPr>
          <p:cNvSpPr>
            <a:spLocks noGrp="1"/>
          </p:cNvSpPr>
          <p:nvPr>
            <p:ph type="body" sz="quarter" idx="12" hasCustomPrompt="1"/>
          </p:nvPr>
        </p:nvSpPr>
        <p:spPr>
          <a:xfrm>
            <a:off x="802822" y="5806808"/>
            <a:ext cx="2307771" cy="689807"/>
          </a:xfrm>
          <a:prstGeom prst="rect">
            <a:avLst/>
          </a:prstGeom>
        </p:spPr>
        <p:txBody>
          <a:bodyPr>
            <a:noAutofit/>
          </a:bodyPr>
          <a:lstStyle>
            <a:lvl1pPr marL="0" indent="0">
              <a:buNone/>
              <a:defRPr sz="1800" b="0" baseline="0">
                <a:solidFill>
                  <a:schemeClr val="bg1"/>
                </a:solidFill>
              </a:defRPr>
            </a:lvl1pPr>
          </a:lstStyle>
          <a:p>
            <a:pPr lvl="0"/>
            <a:r>
              <a:rPr lang="en-GB" dirty="0"/>
              <a:t>Typhoon HIL, Inc.</a:t>
            </a:r>
          </a:p>
          <a:p>
            <a:pPr lvl="0"/>
            <a:r>
              <a:rPr lang="en-GB" dirty="0"/>
              <a:t>Month YYYY</a:t>
            </a:r>
          </a:p>
        </p:txBody>
      </p:sp>
    </p:spTree>
    <p:extLst>
      <p:ext uri="{BB962C8B-B14F-4D97-AF65-F5344CB8AC3E}">
        <p14:creationId xmlns:p14="http://schemas.microsoft.com/office/powerpoint/2010/main" val="138026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slide v2">
    <p:spTree>
      <p:nvGrpSpPr>
        <p:cNvPr id="1" name=""/>
        <p:cNvGrpSpPr/>
        <p:nvPr/>
      </p:nvGrpSpPr>
      <p:grpSpPr>
        <a:xfrm>
          <a:off x="0" y="0"/>
          <a:ext cx="0" cy="0"/>
          <a:chOff x="0" y="0"/>
          <a:chExt cx="0" cy="0"/>
        </a:xfrm>
      </p:grpSpPr>
      <p:pic>
        <p:nvPicPr>
          <p:cNvPr id="6" name="Picture 5"/>
          <p:cNvPicPr/>
          <p:nvPr userDrawn="1"/>
        </p:nvPicPr>
        <p:blipFill rotWithShape="1">
          <a:blip r:embed="rId2" cstate="print">
            <a:extLst>
              <a:ext uri="{28A0092B-C50C-407E-A947-70E740481C1C}">
                <a14:useLocalDpi xmlns:a14="http://schemas.microsoft.com/office/drawing/2010/main" val="0"/>
              </a:ext>
            </a:extLst>
          </a:blip>
          <a:srcRect t="2435" b="12659"/>
          <a:stretch/>
        </p:blipFill>
        <p:spPr>
          <a:xfrm>
            <a:off x="0" y="1"/>
            <a:ext cx="12192000" cy="6858000"/>
          </a:xfrm>
          <a:prstGeom prst="rect">
            <a:avLst/>
          </a:prstGeom>
        </p:spPr>
      </p:pic>
      <p:sp>
        <p:nvSpPr>
          <p:cNvPr id="2" name="Rectangle 1"/>
          <p:cNvSpPr/>
          <p:nvPr userDrawn="1"/>
        </p:nvSpPr>
        <p:spPr>
          <a:xfrm>
            <a:off x="-2718" y="5766116"/>
            <a:ext cx="3350076" cy="781333"/>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p:cNvSpPr txBox="1">
            <a:spLocks/>
          </p:cNvSpPr>
          <p:nvPr userDrawn="1"/>
        </p:nvSpPr>
        <p:spPr>
          <a:xfrm>
            <a:off x="838200" y="970297"/>
            <a:ext cx="10515600" cy="522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lumMod val="85000"/>
                    <a:lumOff val="15000"/>
                  </a:schemeClr>
                </a:solidFill>
                <a:latin typeface="Helvetica" pitchFamily="2" charset="0"/>
                <a:ea typeface="+mj-ea"/>
                <a:cs typeface="+mj-cs"/>
              </a:defRPr>
            </a:lvl1pPr>
          </a:lstStyle>
          <a:p>
            <a:endParaRPr lang="en-GB" sz="2400" dirty="0">
              <a:solidFill>
                <a:schemeClr val="tx1">
                  <a:lumMod val="65000"/>
                  <a:lumOff val="35000"/>
                </a:schemeClr>
              </a:solidFill>
            </a:endParaRPr>
          </a:p>
        </p:txBody>
      </p:sp>
      <p:sp>
        <p:nvSpPr>
          <p:cNvPr id="13" name="Text Placeholder 12"/>
          <p:cNvSpPr>
            <a:spLocks noGrp="1"/>
          </p:cNvSpPr>
          <p:nvPr>
            <p:ph type="body" sz="quarter" idx="12" hasCustomPrompt="1"/>
          </p:nvPr>
        </p:nvSpPr>
        <p:spPr>
          <a:xfrm>
            <a:off x="802822" y="5806808"/>
            <a:ext cx="2307771" cy="689807"/>
          </a:xfrm>
          <a:prstGeom prst="rect">
            <a:avLst/>
          </a:prstGeom>
        </p:spPr>
        <p:txBody>
          <a:bodyPr>
            <a:noAutofit/>
          </a:bodyPr>
          <a:lstStyle>
            <a:lvl1pPr marL="0" indent="0">
              <a:buNone/>
              <a:defRPr sz="1800" b="0" baseline="0">
                <a:solidFill>
                  <a:schemeClr val="bg2">
                    <a:lumMod val="25000"/>
                  </a:schemeClr>
                </a:solidFill>
              </a:defRPr>
            </a:lvl1pPr>
          </a:lstStyle>
          <a:p>
            <a:pPr lvl="0"/>
            <a:r>
              <a:rPr lang="en-GB" dirty="0"/>
              <a:t>Typhoon HIL, Inc.</a:t>
            </a:r>
            <a:br>
              <a:rPr lang="sr-Latn-RS" dirty="0"/>
            </a:br>
            <a:r>
              <a:rPr lang="en-GB" dirty="0"/>
              <a:t>Month YYYY</a:t>
            </a:r>
          </a:p>
        </p:txBody>
      </p:sp>
      <p:pic>
        <p:nvPicPr>
          <p:cNvPr id="24" name="Graphic 23">
            <a:extLst>
              <a:ext uri="{FF2B5EF4-FFF2-40B4-BE49-F238E27FC236}">
                <a16:creationId xmlns:a16="http://schemas.microsoft.com/office/drawing/2014/main" id="{24744329-E095-47D4-A076-4FF3B5F15BC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000" y="0"/>
            <a:ext cx="900000" cy="900000"/>
          </a:xfrm>
          <a:prstGeom prst="rect">
            <a:avLst/>
          </a:prstGeom>
        </p:spPr>
      </p:pic>
      <p:sp>
        <p:nvSpPr>
          <p:cNvPr id="9" name="Title 1">
            <a:extLst>
              <a:ext uri="{FF2B5EF4-FFF2-40B4-BE49-F238E27FC236}">
                <a16:creationId xmlns:a16="http://schemas.microsoft.com/office/drawing/2014/main" id="{88DD6998-260D-4D64-A663-E5DC7151D207}"/>
              </a:ext>
            </a:extLst>
          </p:cNvPr>
          <p:cNvSpPr>
            <a:spLocks noGrp="1"/>
          </p:cNvSpPr>
          <p:nvPr>
            <p:ph type="title" hasCustomPrompt="1"/>
          </p:nvPr>
        </p:nvSpPr>
        <p:spPr>
          <a:xfrm>
            <a:off x="802822" y="1329193"/>
            <a:ext cx="10551886" cy="1133475"/>
          </a:xfrm>
        </p:spPr>
        <p:txBody>
          <a:bodyPr anchor="b"/>
          <a:lstStyle>
            <a:lvl1pPr>
              <a:defRPr sz="6000" b="1"/>
            </a:lvl1pPr>
          </a:lstStyle>
          <a:p>
            <a:r>
              <a:rPr lang="sr-Latn-RS" dirty="0"/>
              <a:t>Title, customer name, logo</a:t>
            </a:r>
            <a:endParaRPr lang="en-GB" dirty="0"/>
          </a:p>
        </p:txBody>
      </p:sp>
      <p:sp>
        <p:nvSpPr>
          <p:cNvPr id="11" name="Text Placeholder 2">
            <a:extLst>
              <a:ext uri="{FF2B5EF4-FFF2-40B4-BE49-F238E27FC236}">
                <a16:creationId xmlns:a16="http://schemas.microsoft.com/office/drawing/2014/main" id="{8906E9AB-BD64-4642-8372-C13B969AA7C6}"/>
              </a:ext>
            </a:extLst>
          </p:cNvPr>
          <p:cNvSpPr>
            <a:spLocks noGrp="1"/>
          </p:cNvSpPr>
          <p:nvPr>
            <p:ph type="body" idx="20" hasCustomPrompt="1"/>
          </p:nvPr>
        </p:nvSpPr>
        <p:spPr>
          <a:xfrm>
            <a:off x="802822" y="2489656"/>
            <a:ext cx="10551886" cy="496887"/>
          </a:xfrm>
          <a:prstGeom prst="rect">
            <a:avLst/>
          </a:prstGeom>
        </p:spPr>
        <p:txBody>
          <a:bodyPr/>
          <a:lstStyle>
            <a:lvl1pPr marL="0" indent="0">
              <a:buNone/>
              <a:defRPr sz="24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r-Latn-RS" dirty="0"/>
              <a:t>Subtitle</a:t>
            </a:r>
            <a:endParaRPr lang="en-US" dirty="0"/>
          </a:p>
        </p:txBody>
      </p:sp>
    </p:spTree>
    <p:extLst>
      <p:ext uri="{BB962C8B-B14F-4D97-AF65-F5344CB8AC3E}">
        <p14:creationId xmlns:p14="http://schemas.microsoft.com/office/powerpoint/2010/main" val="309552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lide v3">
    <p:spTree>
      <p:nvGrpSpPr>
        <p:cNvPr id="1" name=""/>
        <p:cNvGrpSpPr/>
        <p:nvPr/>
      </p:nvGrpSpPr>
      <p:grpSpPr>
        <a:xfrm>
          <a:off x="0" y="0"/>
          <a:ext cx="0" cy="0"/>
          <a:chOff x="0" y="0"/>
          <a:chExt cx="0" cy="0"/>
        </a:xfrm>
      </p:grpSpPr>
      <p:sp>
        <p:nvSpPr>
          <p:cNvPr id="10" name="Title 1"/>
          <p:cNvSpPr txBox="1">
            <a:spLocks/>
          </p:cNvSpPr>
          <p:nvPr userDrawn="1"/>
        </p:nvSpPr>
        <p:spPr>
          <a:xfrm>
            <a:off x="838200" y="970297"/>
            <a:ext cx="10515600" cy="522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lumMod val="85000"/>
                    <a:lumOff val="15000"/>
                  </a:schemeClr>
                </a:solidFill>
                <a:latin typeface="Helvetica" pitchFamily="2" charset="0"/>
                <a:ea typeface="+mj-ea"/>
                <a:cs typeface="+mj-cs"/>
              </a:defRPr>
            </a:lvl1pPr>
          </a:lstStyle>
          <a:p>
            <a:endParaRPr lang="en-GB" sz="2400" dirty="0">
              <a:solidFill>
                <a:schemeClr val="tx1">
                  <a:lumMod val="65000"/>
                  <a:lumOff val="35000"/>
                </a:schemeClr>
              </a:solidFill>
            </a:endParaRPr>
          </a:p>
        </p:txBody>
      </p:sp>
      <p:sp>
        <p:nvSpPr>
          <p:cNvPr id="11" name="Text Placeholder 7"/>
          <p:cNvSpPr>
            <a:spLocks noGrp="1"/>
          </p:cNvSpPr>
          <p:nvPr>
            <p:ph type="body" sz="quarter" idx="10" hasCustomPrompt="1"/>
          </p:nvPr>
        </p:nvSpPr>
        <p:spPr>
          <a:xfrm>
            <a:off x="795563" y="1025942"/>
            <a:ext cx="10539187" cy="557213"/>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595959"/>
              </a:buClr>
              <a:buSzTx/>
              <a:buFont typeface="Wingdings" pitchFamily="2" charset="2"/>
              <a:buNone/>
              <a:tabLst/>
              <a:defRPr sz="2400">
                <a:solidFill>
                  <a:schemeClr val="tx1"/>
                </a:solidFill>
              </a:defRPr>
            </a:lvl1pPr>
          </a:lstStyle>
          <a:p>
            <a:r>
              <a:rPr lang="sr-Latn-RS" sz="2400" dirty="0">
                <a:solidFill>
                  <a:schemeClr val="tx1">
                    <a:lumMod val="65000"/>
                    <a:lumOff val="35000"/>
                  </a:schemeClr>
                </a:solidFill>
              </a:rPr>
              <a:t>Built for the most advanced motor drive and automotive applications</a:t>
            </a:r>
            <a:endParaRPr lang="en-GB" sz="2400" dirty="0">
              <a:solidFill>
                <a:schemeClr val="tx1">
                  <a:lumMod val="65000"/>
                  <a:lumOff val="35000"/>
                </a:schemeClr>
              </a:solidFill>
            </a:endParaRPr>
          </a:p>
        </p:txBody>
      </p:sp>
      <p:pic>
        <p:nvPicPr>
          <p:cNvPr id="16" name="Picture 15">
            <a:extLst>
              <a:ext uri="{FF2B5EF4-FFF2-40B4-BE49-F238E27FC236}">
                <a16:creationId xmlns:a16="http://schemas.microsoft.com/office/drawing/2014/main" id="{B50073EF-89FB-4889-A219-71666EBD7E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8612" b="18454"/>
          <a:stretch/>
        </p:blipFill>
        <p:spPr>
          <a:xfrm>
            <a:off x="3691061" y="3430333"/>
            <a:ext cx="8500939" cy="3427667"/>
          </a:xfrm>
          <a:prstGeom prst="rect">
            <a:avLst/>
          </a:prstGeom>
        </p:spPr>
      </p:pic>
      <p:sp>
        <p:nvSpPr>
          <p:cNvPr id="19" name="Title 1">
            <a:extLst>
              <a:ext uri="{FF2B5EF4-FFF2-40B4-BE49-F238E27FC236}">
                <a16:creationId xmlns:a16="http://schemas.microsoft.com/office/drawing/2014/main" id="{B74D26EE-4B57-4191-B64A-90D3ED6116D3}"/>
              </a:ext>
            </a:extLst>
          </p:cNvPr>
          <p:cNvSpPr>
            <a:spLocks noGrp="1"/>
          </p:cNvSpPr>
          <p:nvPr>
            <p:ph type="title" hasCustomPrompt="1"/>
          </p:nvPr>
        </p:nvSpPr>
        <p:spPr>
          <a:xfrm>
            <a:off x="795563" y="451231"/>
            <a:ext cx="10539187" cy="514769"/>
          </a:xfrm>
        </p:spPr>
        <p:txBody>
          <a:bodyPr/>
          <a:lstStyle>
            <a:lvl1pPr>
              <a:defRPr b="1"/>
            </a:lvl1pPr>
          </a:lstStyle>
          <a:p>
            <a:r>
              <a:rPr lang="en-US" dirty="0"/>
              <a:t>4th Generation HIL</a:t>
            </a:r>
            <a:endParaRPr lang="en-GB" dirty="0"/>
          </a:p>
        </p:txBody>
      </p:sp>
      <p:sp>
        <p:nvSpPr>
          <p:cNvPr id="15" name="Text Placeholder 12">
            <a:extLst>
              <a:ext uri="{FF2B5EF4-FFF2-40B4-BE49-F238E27FC236}">
                <a16:creationId xmlns:a16="http://schemas.microsoft.com/office/drawing/2014/main" id="{2061506C-9ECB-4E94-A809-E78186683034}"/>
              </a:ext>
            </a:extLst>
          </p:cNvPr>
          <p:cNvSpPr>
            <a:spLocks noGrp="1"/>
          </p:cNvSpPr>
          <p:nvPr>
            <p:ph type="body" sz="quarter" idx="12" hasCustomPrompt="1"/>
          </p:nvPr>
        </p:nvSpPr>
        <p:spPr>
          <a:xfrm>
            <a:off x="791936" y="5806808"/>
            <a:ext cx="2318657" cy="689807"/>
          </a:xfrm>
          <a:prstGeom prst="rect">
            <a:avLst/>
          </a:prstGeom>
        </p:spPr>
        <p:txBody>
          <a:bodyPr>
            <a:noAutofit/>
          </a:bodyPr>
          <a:lstStyle>
            <a:lvl1pPr marL="0" indent="0">
              <a:buNone/>
              <a:defRPr sz="1800" b="0" baseline="0">
                <a:solidFill>
                  <a:schemeClr val="bg2">
                    <a:lumMod val="25000"/>
                  </a:schemeClr>
                </a:solidFill>
              </a:defRPr>
            </a:lvl1pPr>
          </a:lstStyle>
          <a:p>
            <a:pPr lvl="0"/>
            <a:r>
              <a:rPr lang="en-GB" dirty="0"/>
              <a:t>Typhoon HIL, Inc.</a:t>
            </a:r>
          </a:p>
          <a:p>
            <a:pPr lvl="0"/>
            <a:r>
              <a:rPr lang="en-GB" dirty="0"/>
              <a:t>Month YYYY</a:t>
            </a:r>
          </a:p>
        </p:txBody>
      </p:sp>
      <p:sp>
        <p:nvSpPr>
          <p:cNvPr id="17" name="Rectangle 16">
            <a:extLst>
              <a:ext uri="{FF2B5EF4-FFF2-40B4-BE49-F238E27FC236}">
                <a16:creationId xmlns:a16="http://schemas.microsoft.com/office/drawing/2014/main" id="{816D5466-5957-4518-839E-0A70387AC080}"/>
              </a:ext>
            </a:extLst>
          </p:cNvPr>
          <p:cNvSpPr/>
          <p:nvPr userDrawn="1"/>
        </p:nvSpPr>
        <p:spPr bwMode="auto">
          <a:xfrm>
            <a:off x="900000" y="961989"/>
            <a:ext cx="900000" cy="54000"/>
          </a:xfrm>
          <a:prstGeom prst="rect">
            <a:avLst/>
          </a:prstGeom>
          <a:solidFill>
            <a:srgbClr val="E90C17"/>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533400" marR="0" indent="-53340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tx2"/>
              </a:solidFill>
              <a:effectLst/>
              <a:latin typeface="Arial" charset="0"/>
              <a:cs typeface="Arial" charset="0"/>
            </a:endParaRPr>
          </a:p>
        </p:txBody>
      </p:sp>
      <p:sp>
        <p:nvSpPr>
          <p:cNvPr id="18" name="Text Placeholder 2">
            <a:extLst>
              <a:ext uri="{FF2B5EF4-FFF2-40B4-BE49-F238E27FC236}">
                <a16:creationId xmlns:a16="http://schemas.microsoft.com/office/drawing/2014/main" id="{2E266B47-5DEF-484A-A2B0-9BFE7D65E92A}"/>
              </a:ext>
            </a:extLst>
          </p:cNvPr>
          <p:cNvSpPr>
            <a:spLocks noGrp="1"/>
          </p:cNvSpPr>
          <p:nvPr>
            <p:ph type="body" idx="20" hasCustomPrompt="1"/>
          </p:nvPr>
        </p:nvSpPr>
        <p:spPr>
          <a:xfrm>
            <a:off x="795564" y="3012085"/>
            <a:ext cx="10551886" cy="496887"/>
          </a:xfrm>
          <a:prstGeom prst="rect">
            <a:avLst/>
          </a:prstGeom>
        </p:spPr>
        <p:txBody>
          <a:bodyPr/>
          <a:lstStyle>
            <a:lvl1pPr marL="0" indent="0">
              <a:buNone/>
              <a:defRPr sz="24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r-Latn-RS" dirty="0"/>
              <a:t>Subtitle</a:t>
            </a:r>
            <a:endParaRPr lang="en-US" dirty="0"/>
          </a:p>
        </p:txBody>
      </p:sp>
      <p:sp>
        <p:nvSpPr>
          <p:cNvPr id="3" name="Text Placeholder 2">
            <a:extLst>
              <a:ext uri="{FF2B5EF4-FFF2-40B4-BE49-F238E27FC236}">
                <a16:creationId xmlns:a16="http://schemas.microsoft.com/office/drawing/2014/main" id="{4BD35A5C-67EF-47E6-9305-555BD7ED9F56}"/>
              </a:ext>
            </a:extLst>
          </p:cNvPr>
          <p:cNvSpPr>
            <a:spLocks noGrp="1"/>
          </p:cNvSpPr>
          <p:nvPr>
            <p:ph type="body" sz="quarter" idx="21" hasCustomPrompt="1"/>
          </p:nvPr>
        </p:nvSpPr>
        <p:spPr>
          <a:xfrm>
            <a:off x="792163" y="1982246"/>
            <a:ext cx="10561637" cy="1109663"/>
          </a:xfrm>
          <a:prstGeom prst="rect">
            <a:avLst/>
          </a:prstGeom>
        </p:spPr>
        <p:txBody>
          <a:bodyPr/>
          <a:lstStyle>
            <a:lvl1pPr>
              <a:buNone/>
              <a:defRPr sz="6000" b="1"/>
            </a:lvl1pPr>
          </a:lstStyle>
          <a:p>
            <a:pPr lvl="0"/>
            <a:r>
              <a:rPr lang="sr-Latn-RS" sz="6000" dirty="0"/>
              <a:t>Title, customer name, logo</a:t>
            </a:r>
            <a:endParaRPr lang="en-GB" dirty="0"/>
          </a:p>
        </p:txBody>
      </p:sp>
    </p:spTree>
    <p:extLst>
      <p:ext uri="{BB962C8B-B14F-4D97-AF65-F5344CB8AC3E}">
        <p14:creationId xmlns:p14="http://schemas.microsoft.com/office/powerpoint/2010/main" val="321919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31379"/>
            <a:ext cx="10515600" cy="514769"/>
          </a:xfrm>
          <a:prstGeom prst="rect">
            <a:avLst/>
          </a:prstGeom>
        </p:spPr>
        <p:txBody>
          <a:bodyPr vert="horz" lIns="91440" tIns="45720" rIns="91440" bIns="45720" rtlCol="0" anchor="ctr">
            <a:normAutofit/>
          </a:bodyPr>
          <a:lstStyle/>
          <a:p>
            <a:r>
              <a:rPr lang="en-US"/>
              <a:t>Click to edit Master title style</a:t>
            </a:r>
            <a:endParaRPr lang="en-GB" dirty="0"/>
          </a:p>
        </p:txBody>
      </p:sp>
    </p:spTree>
    <p:extLst>
      <p:ext uri="{BB962C8B-B14F-4D97-AF65-F5344CB8AC3E}">
        <p14:creationId xmlns:p14="http://schemas.microsoft.com/office/powerpoint/2010/main" val="239043096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9" r:id="rId3"/>
    <p:sldLayoutId id="2147483700" r:id="rId4"/>
    <p:sldLayoutId id="2147483701" r:id="rId5"/>
    <p:sldLayoutId id="2147483705" r:id="rId6"/>
    <p:sldLayoutId id="2147483675" r:id="rId7"/>
    <p:sldLayoutId id="2147483683" r:id="rId8"/>
    <p:sldLayoutId id="2147483674" r:id="rId9"/>
    <p:sldLayoutId id="2147483693" r:id="rId10"/>
  </p:sldLayoutIdLst>
  <p:txStyles>
    <p:titleStyle>
      <a:lvl1pPr algn="l" defTabSz="914400" rtl="0" eaLnBrk="1" latinLnBrk="0" hangingPunct="1">
        <a:lnSpc>
          <a:spcPct val="90000"/>
        </a:lnSpc>
        <a:spcBef>
          <a:spcPct val="0"/>
        </a:spcBef>
        <a:buNone/>
        <a:defRPr sz="2800" kern="1200">
          <a:solidFill>
            <a:schemeClr val="tx1">
              <a:lumMod val="85000"/>
              <a:lumOff val="15000"/>
            </a:schemeClr>
          </a:solidFill>
          <a:latin typeface="Helvetica" pitchFamily="2" charset="0"/>
          <a:ea typeface="+mj-ea"/>
          <a:cs typeface="+mj-cs"/>
        </a:defRPr>
      </a:lvl1pPr>
    </p:titleStyle>
    <p:bodyStyle>
      <a:lvl1pPr marL="469900" marR="0" indent="-469900"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600" kern="1200">
          <a:solidFill>
            <a:schemeClr val="tx1"/>
          </a:solidFill>
          <a:latin typeface="Helvetica" pitchFamily="2" charset="0"/>
          <a:ea typeface="+mn-ea"/>
          <a:cs typeface="+mn-cs"/>
        </a:defRPr>
      </a:lvl1pPr>
      <a:lvl2pPr marL="908050" marR="0" indent="-436563"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2pPr>
      <a:lvl3pPr marL="1304925" marR="0" indent="-395288"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400" kern="1200">
          <a:solidFill>
            <a:schemeClr val="tx1"/>
          </a:solidFill>
          <a:latin typeface="Helvetica" pitchFamily="2" charset="0"/>
          <a:ea typeface="+mn-ea"/>
          <a:cs typeface="+mn-cs"/>
        </a:defRPr>
      </a:lvl3pPr>
      <a:lvl4pPr marL="1693863" marR="0" indent="-387350"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4pPr>
      <a:lvl5pPr marL="2093913" marR="0" indent="-398463" algn="l" defTabSz="914400" rtl="0" eaLnBrk="1" fontAlgn="base" latinLnBrk="0" hangingPunct="1">
        <a:lnSpc>
          <a:spcPct val="100000"/>
        </a:lnSpc>
        <a:spcBef>
          <a:spcPct val="25000"/>
        </a:spcBef>
        <a:spcAft>
          <a:spcPct val="0"/>
        </a:spcAft>
        <a:buClr>
          <a:srgbClr val="595959"/>
        </a:buClr>
        <a:buSzTx/>
        <a:buFont typeface="Wingdings" pitchFamily="2" charset="2"/>
        <a:buChar char="§"/>
        <a:tabLst/>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764CF4-7C08-4E38-9225-74272355CEB2}"/>
              </a:ext>
            </a:extLst>
          </p:cNvPr>
          <p:cNvSpPr>
            <a:spLocks noGrp="1"/>
          </p:cNvSpPr>
          <p:nvPr>
            <p:ph type="body" sz="quarter" idx="10"/>
          </p:nvPr>
        </p:nvSpPr>
        <p:spPr/>
        <p:txBody>
          <a:bodyPr/>
          <a:lstStyle/>
          <a:p>
            <a:r>
              <a:rPr lang="en-GB" dirty="0"/>
              <a:t>Typhoon HIL, Inc.</a:t>
            </a:r>
          </a:p>
        </p:txBody>
      </p:sp>
      <p:sp>
        <p:nvSpPr>
          <p:cNvPr id="4" name="Text Placeholder 3">
            <a:extLst>
              <a:ext uri="{FF2B5EF4-FFF2-40B4-BE49-F238E27FC236}">
                <a16:creationId xmlns:a16="http://schemas.microsoft.com/office/drawing/2014/main" id="{DB7D9EE1-938D-4909-9F1A-79552DA95867}"/>
              </a:ext>
            </a:extLst>
          </p:cNvPr>
          <p:cNvSpPr>
            <a:spLocks noGrp="1"/>
          </p:cNvSpPr>
          <p:nvPr>
            <p:ph type="body" sz="quarter" idx="11"/>
          </p:nvPr>
        </p:nvSpPr>
        <p:spPr>
          <a:xfrm>
            <a:off x="783528" y="3792838"/>
            <a:ext cx="4103007" cy="390812"/>
          </a:xfrm>
        </p:spPr>
        <p:txBody>
          <a:bodyPr/>
          <a:lstStyle/>
          <a:p>
            <a:r>
              <a:rPr lang="en-GB" b="1" dirty="0"/>
              <a:t>Nikola Fischer </a:t>
            </a:r>
            <a:r>
              <a:rPr lang="sr-Latn-RS" b="1" dirty="0"/>
              <a:t>Č</a:t>
            </a:r>
            <a:r>
              <a:rPr lang="en-GB" b="1" dirty="0" err="1"/>
              <a:t>elanovi</a:t>
            </a:r>
            <a:r>
              <a:rPr lang="sr-Latn-RS" b="1" dirty="0"/>
              <a:t>ć</a:t>
            </a:r>
            <a:endParaRPr lang="en-GB" b="1" dirty="0"/>
          </a:p>
        </p:txBody>
      </p:sp>
      <p:sp>
        <p:nvSpPr>
          <p:cNvPr id="5" name="Text Placeholder 4">
            <a:extLst>
              <a:ext uri="{FF2B5EF4-FFF2-40B4-BE49-F238E27FC236}">
                <a16:creationId xmlns:a16="http://schemas.microsoft.com/office/drawing/2014/main" id="{B3D4D039-95C3-4408-990A-97A8E18149BD}"/>
              </a:ext>
            </a:extLst>
          </p:cNvPr>
          <p:cNvSpPr>
            <a:spLocks noGrp="1"/>
          </p:cNvSpPr>
          <p:nvPr>
            <p:ph type="body" sz="quarter" idx="14"/>
          </p:nvPr>
        </p:nvSpPr>
        <p:spPr>
          <a:xfrm>
            <a:off x="812347" y="4206685"/>
            <a:ext cx="4103007" cy="369888"/>
          </a:xfrm>
        </p:spPr>
        <p:txBody>
          <a:bodyPr/>
          <a:lstStyle/>
          <a:p>
            <a:r>
              <a:rPr lang="en-GB" dirty="0"/>
              <a:t>CEO</a:t>
            </a:r>
          </a:p>
        </p:txBody>
      </p:sp>
      <p:sp>
        <p:nvSpPr>
          <p:cNvPr id="7" name="Text Placeholder 6">
            <a:extLst>
              <a:ext uri="{FF2B5EF4-FFF2-40B4-BE49-F238E27FC236}">
                <a16:creationId xmlns:a16="http://schemas.microsoft.com/office/drawing/2014/main" id="{57570080-D3BD-41CC-968F-5D6670953717}"/>
              </a:ext>
            </a:extLst>
          </p:cNvPr>
          <p:cNvSpPr>
            <a:spLocks noGrp="1"/>
          </p:cNvSpPr>
          <p:nvPr>
            <p:ph type="body" sz="quarter" idx="16"/>
          </p:nvPr>
        </p:nvSpPr>
        <p:spPr/>
        <p:txBody>
          <a:bodyPr/>
          <a:lstStyle/>
          <a:p>
            <a:r>
              <a:rPr lang="sr-Latn-RS" dirty="0"/>
              <a:t>May</a:t>
            </a:r>
            <a:r>
              <a:rPr lang="en-GB" dirty="0"/>
              <a:t> 202</a:t>
            </a:r>
            <a:r>
              <a:rPr lang="sr-Latn-RS" dirty="0"/>
              <a:t>3</a:t>
            </a:r>
            <a:r>
              <a:rPr lang="en-GB" dirty="0"/>
              <a:t>.</a:t>
            </a:r>
          </a:p>
        </p:txBody>
      </p:sp>
      <p:sp>
        <p:nvSpPr>
          <p:cNvPr id="8" name="Text Placeholder 7">
            <a:extLst>
              <a:ext uri="{FF2B5EF4-FFF2-40B4-BE49-F238E27FC236}">
                <a16:creationId xmlns:a16="http://schemas.microsoft.com/office/drawing/2014/main" id="{F27D1DBE-C109-4DC9-A32F-ADD826D9335B}"/>
              </a:ext>
            </a:extLst>
          </p:cNvPr>
          <p:cNvSpPr>
            <a:spLocks noGrp="1"/>
          </p:cNvSpPr>
          <p:nvPr>
            <p:ph type="body" sz="quarter" idx="17"/>
          </p:nvPr>
        </p:nvSpPr>
        <p:spPr>
          <a:xfrm>
            <a:off x="7309755" y="4635219"/>
            <a:ext cx="4103005" cy="390812"/>
          </a:xfrm>
        </p:spPr>
        <p:txBody>
          <a:bodyPr/>
          <a:lstStyle/>
          <a:p>
            <a:r>
              <a:rPr lang="sr-Latn-RS" dirty="0"/>
              <a:t>Teodora</a:t>
            </a:r>
            <a:r>
              <a:rPr lang="en-GB" dirty="0"/>
              <a:t> </a:t>
            </a:r>
            <a:r>
              <a:rPr lang="sr-Latn-RS" dirty="0"/>
              <a:t>Mijović</a:t>
            </a:r>
            <a:endParaRPr lang="en-GB" dirty="0"/>
          </a:p>
          <a:p>
            <a:endParaRPr lang="en-GB" b="1" dirty="0"/>
          </a:p>
        </p:txBody>
      </p:sp>
      <p:sp>
        <p:nvSpPr>
          <p:cNvPr id="10" name="Text Placeholder 9">
            <a:extLst>
              <a:ext uri="{FF2B5EF4-FFF2-40B4-BE49-F238E27FC236}">
                <a16:creationId xmlns:a16="http://schemas.microsoft.com/office/drawing/2014/main" id="{33046893-B159-4344-94D8-CC4AABF3AD5C}"/>
              </a:ext>
            </a:extLst>
          </p:cNvPr>
          <p:cNvSpPr>
            <a:spLocks noGrp="1"/>
          </p:cNvSpPr>
          <p:nvPr>
            <p:ph type="body" sz="quarter" idx="19"/>
          </p:nvPr>
        </p:nvSpPr>
        <p:spPr>
          <a:xfrm>
            <a:off x="7309755" y="5130336"/>
            <a:ext cx="4103007" cy="374650"/>
          </a:xfrm>
        </p:spPr>
        <p:txBody>
          <a:bodyPr/>
          <a:lstStyle/>
          <a:p>
            <a:r>
              <a:rPr lang="sr-Latn-RS" dirty="0"/>
              <a:t>tmijovic108</a:t>
            </a:r>
            <a:r>
              <a:rPr lang="en-GB" dirty="0"/>
              <a:t>@gmail.com</a:t>
            </a:r>
          </a:p>
        </p:txBody>
      </p:sp>
      <p:sp>
        <p:nvSpPr>
          <p:cNvPr id="2" name="Title 1">
            <a:extLst>
              <a:ext uri="{FF2B5EF4-FFF2-40B4-BE49-F238E27FC236}">
                <a16:creationId xmlns:a16="http://schemas.microsoft.com/office/drawing/2014/main" id="{4CA9A9A7-ADFC-4F22-BFA7-778BDC0355FB}"/>
              </a:ext>
            </a:extLst>
          </p:cNvPr>
          <p:cNvSpPr>
            <a:spLocks noGrp="1"/>
          </p:cNvSpPr>
          <p:nvPr>
            <p:ph type="title"/>
          </p:nvPr>
        </p:nvSpPr>
        <p:spPr/>
        <p:txBody>
          <a:bodyPr/>
          <a:lstStyle/>
          <a:p>
            <a:r>
              <a:rPr lang="en-GB" dirty="0"/>
              <a:t>Typhoon HIL internship</a:t>
            </a:r>
          </a:p>
        </p:txBody>
      </p:sp>
      <p:sp>
        <p:nvSpPr>
          <p:cNvPr id="6" name="Text Placeholder 3">
            <a:extLst>
              <a:ext uri="{FF2B5EF4-FFF2-40B4-BE49-F238E27FC236}">
                <a16:creationId xmlns:a16="http://schemas.microsoft.com/office/drawing/2014/main" id="{79C2953D-69C3-CBD3-DA4B-E569DD08308C}"/>
              </a:ext>
            </a:extLst>
          </p:cNvPr>
          <p:cNvSpPr txBox="1">
            <a:spLocks/>
          </p:cNvSpPr>
          <p:nvPr/>
        </p:nvSpPr>
        <p:spPr>
          <a:xfrm>
            <a:off x="779239" y="4599608"/>
            <a:ext cx="4103007" cy="390812"/>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595959"/>
              </a:buClr>
              <a:buSzTx/>
              <a:buFont typeface="Wingdings" pitchFamily="2" charset="2"/>
              <a:buNone/>
              <a:tabLst/>
              <a:defRPr sz="1600" b="0" kern="1200">
                <a:solidFill>
                  <a:schemeClr val="tx1"/>
                </a:solidFill>
                <a:latin typeface="Helvetica" pitchFamily="2" charset="0"/>
                <a:ea typeface="+mn-ea"/>
                <a:cs typeface="+mn-cs"/>
              </a:defRPr>
            </a:lvl1pPr>
            <a:lvl2pPr marL="908050" marR="0" indent="-436563"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2pPr>
            <a:lvl3pPr marL="1304925" marR="0" indent="-395288"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400" kern="1200">
                <a:solidFill>
                  <a:schemeClr val="tx1"/>
                </a:solidFill>
                <a:latin typeface="Helvetica" pitchFamily="2" charset="0"/>
                <a:ea typeface="+mn-ea"/>
                <a:cs typeface="+mn-cs"/>
              </a:defRPr>
            </a:lvl3pPr>
            <a:lvl4pPr marL="1693863" marR="0" indent="-387350"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4pPr>
            <a:lvl5pPr marL="2093913" marR="0" indent="-398463" algn="l" defTabSz="914400" rtl="0" eaLnBrk="1" fontAlgn="base" latinLnBrk="0" hangingPunct="1">
              <a:lnSpc>
                <a:spcPct val="100000"/>
              </a:lnSpc>
              <a:spcBef>
                <a:spcPct val="25000"/>
              </a:spcBef>
              <a:spcAft>
                <a:spcPct val="0"/>
              </a:spcAft>
              <a:buClr>
                <a:srgbClr val="595959"/>
              </a:buClr>
              <a:buSzTx/>
              <a:buFont typeface="Wingdings" pitchFamily="2" charset="2"/>
              <a:buChar char="§"/>
              <a:tabLst/>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b="1" dirty="0"/>
              <a:t>Juliano</a:t>
            </a:r>
            <a:r>
              <a:rPr lang="en-GB" b="1" dirty="0"/>
              <a:t> </a:t>
            </a:r>
            <a:r>
              <a:rPr lang="sr-Latn-RS" b="1" dirty="0"/>
              <a:t>Grigulo</a:t>
            </a:r>
            <a:endParaRPr lang="en-GB" b="1" dirty="0"/>
          </a:p>
        </p:txBody>
      </p:sp>
      <p:sp>
        <p:nvSpPr>
          <p:cNvPr id="9" name="Text Placeholder 4">
            <a:extLst>
              <a:ext uri="{FF2B5EF4-FFF2-40B4-BE49-F238E27FC236}">
                <a16:creationId xmlns:a16="http://schemas.microsoft.com/office/drawing/2014/main" id="{673E358F-D9DD-95A2-771A-6D2E3A8FE212}"/>
              </a:ext>
            </a:extLst>
          </p:cNvPr>
          <p:cNvSpPr txBox="1">
            <a:spLocks/>
          </p:cNvSpPr>
          <p:nvPr/>
        </p:nvSpPr>
        <p:spPr>
          <a:xfrm>
            <a:off x="779238" y="5026031"/>
            <a:ext cx="4103007" cy="369888"/>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595959"/>
              </a:buClr>
              <a:buSzTx/>
              <a:buFont typeface="Wingdings" pitchFamily="2" charset="2"/>
              <a:buNone/>
              <a:tabLst/>
              <a:defRPr sz="1600" kern="1200">
                <a:solidFill>
                  <a:schemeClr val="tx1"/>
                </a:solidFill>
                <a:latin typeface="Helvetica" pitchFamily="2" charset="0"/>
                <a:ea typeface="+mn-ea"/>
                <a:cs typeface="+mn-cs"/>
              </a:defRPr>
            </a:lvl1pPr>
            <a:lvl2pPr marL="908050" marR="0" indent="-436563"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2pPr>
            <a:lvl3pPr marL="1304925" marR="0" indent="-395288"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400" kern="1200">
                <a:solidFill>
                  <a:schemeClr val="tx1"/>
                </a:solidFill>
                <a:latin typeface="Helvetica" pitchFamily="2" charset="0"/>
                <a:ea typeface="+mn-ea"/>
                <a:cs typeface="+mn-cs"/>
              </a:defRPr>
            </a:lvl3pPr>
            <a:lvl4pPr marL="1693863" marR="0" indent="-387350"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4pPr>
            <a:lvl5pPr marL="2093913" marR="0" indent="-398463" algn="l" defTabSz="914400" rtl="0" eaLnBrk="1" fontAlgn="base" latinLnBrk="0" hangingPunct="1">
              <a:lnSpc>
                <a:spcPct val="100000"/>
              </a:lnSpc>
              <a:spcBef>
                <a:spcPct val="25000"/>
              </a:spcBef>
              <a:spcAft>
                <a:spcPct val="0"/>
              </a:spcAft>
              <a:buClr>
                <a:srgbClr val="595959"/>
              </a:buClr>
              <a:buSzTx/>
              <a:buFont typeface="Wingdings" pitchFamily="2" charset="2"/>
              <a:buChar char="§"/>
              <a:tabLst/>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a:t>
            </a:r>
            <a:r>
              <a:rPr lang="sr-Latn-RS" dirty="0"/>
              <a:t>entor</a:t>
            </a:r>
            <a:endParaRPr lang="en-GB" dirty="0"/>
          </a:p>
        </p:txBody>
      </p:sp>
    </p:spTree>
    <p:extLst>
      <p:ext uri="{BB962C8B-B14F-4D97-AF65-F5344CB8AC3E}">
        <p14:creationId xmlns:p14="http://schemas.microsoft.com/office/powerpoint/2010/main" val="279311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8C81E2-822E-D4AE-5856-8DB8A0041BD9}"/>
              </a:ext>
            </a:extLst>
          </p:cNvPr>
          <p:cNvSpPr>
            <a:spLocks noGrp="1"/>
          </p:cNvSpPr>
          <p:nvPr>
            <p:ph sz="half" idx="1"/>
          </p:nvPr>
        </p:nvSpPr>
        <p:spPr>
          <a:xfrm>
            <a:off x="802822" y="1493252"/>
            <a:ext cx="5181600" cy="2677695"/>
          </a:xfrm>
        </p:spPr>
        <p:txBody>
          <a:bodyPr/>
          <a:lstStyle/>
          <a:p>
            <a:r>
              <a:rPr lang="en-GB" dirty="0"/>
              <a:t>Dynamic control</a:t>
            </a:r>
          </a:p>
          <a:p>
            <a:pPr lvl="1"/>
            <a:r>
              <a:rPr lang="en-GB" dirty="0"/>
              <a:t>Charging station can increase or decrease ”available output current” during charging</a:t>
            </a:r>
          </a:p>
          <a:p>
            <a:r>
              <a:rPr lang="en-GB" dirty="0"/>
              <a:t>V2L/V2H/V2V</a:t>
            </a:r>
          </a:p>
          <a:p>
            <a:pPr lvl="1"/>
            <a:r>
              <a:rPr lang="en-GB" dirty="0"/>
              <a:t>Vehicle to Load/Home/Vehicle</a:t>
            </a:r>
          </a:p>
          <a:p>
            <a:pPr lvl="1"/>
            <a:r>
              <a:rPr lang="en-GB" dirty="0"/>
              <a:t>Bidirectional charging</a:t>
            </a:r>
          </a:p>
        </p:txBody>
      </p:sp>
      <p:sp>
        <p:nvSpPr>
          <p:cNvPr id="3" name="Content Placeholder 2">
            <a:extLst>
              <a:ext uri="{FF2B5EF4-FFF2-40B4-BE49-F238E27FC236}">
                <a16:creationId xmlns:a16="http://schemas.microsoft.com/office/drawing/2014/main" id="{07C8CBC7-79E4-2781-9D13-DDF68C5B24B3}"/>
              </a:ext>
            </a:extLst>
          </p:cNvPr>
          <p:cNvSpPr>
            <a:spLocks noGrp="1"/>
          </p:cNvSpPr>
          <p:nvPr>
            <p:ph sz="half" idx="2"/>
          </p:nvPr>
        </p:nvSpPr>
        <p:spPr>
          <a:xfrm>
            <a:off x="6136820" y="1493252"/>
            <a:ext cx="5326633" cy="2782657"/>
          </a:xfrm>
        </p:spPr>
        <p:txBody>
          <a:bodyPr/>
          <a:lstStyle/>
          <a:p>
            <a:r>
              <a:rPr lang="en-GB" dirty="0"/>
              <a:t>Output voltage range extended to 150-1500Vdc</a:t>
            </a:r>
          </a:p>
          <a:p>
            <a:r>
              <a:rPr lang="en-GB" dirty="0"/>
              <a:t>Output current range extended to 0-600Adc</a:t>
            </a:r>
          </a:p>
          <a:p>
            <a:r>
              <a:rPr lang="en-GB" dirty="0"/>
              <a:t>Output power range extended to 0-900kW</a:t>
            </a:r>
          </a:p>
          <a:p>
            <a:r>
              <a:rPr lang="en-GB" dirty="0"/>
              <a:t>New </a:t>
            </a:r>
            <a:r>
              <a:rPr lang="en-GB" dirty="0" err="1"/>
              <a:t>ChaoJi</a:t>
            </a:r>
            <a:r>
              <a:rPr lang="en-GB" dirty="0"/>
              <a:t> connector</a:t>
            </a:r>
          </a:p>
          <a:p>
            <a:pPr lvl="1"/>
            <a:r>
              <a:rPr lang="en-GB" dirty="0"/>
              <a:t>Combines GBT (</a:t>
            </a:r>
            <a:r>
              <a:rPr lang="en-GB" dirty="0" err="1"/>
              <a:t>ChaoJi</a:t>
            </a:r>
            <a:r>
              <a:rPr lang="en-GB" dirty="0"/>
              <a:t> 1) and </a:t>
            </a:r>
            <a:r>
              <a:rPr lang="en-GB" dirty="0" err="1"/>
              <a:t>CHAdeMO</a:t>
            </a:r>
            <a:r>
              <a:rPr lang="en-GB" dirty="0"/>
              <a:t> (</a:t>
            </a:r>
            <a:r>
              <a:rPr lang="en-GB" dirty="0" err="1"/>
              <a:t>ChaoJi</a:t>
            </a:r>
            <a:r>
              <a:rPr lang="en-GB" dirty="0"/>
              <a:t> 2)</a:t>
            </a:r>
          </a:p>
          <a:p>
            <a:r>
              <a:rPr lang="en-GB" dirty="0"/>
              <a:t>Changed and expanded communication</a:t>
            </a:r>
          </a:p>
        </p:txBody>
      </p:sp>
      <p:sp>
        <p:nvSpPr>
          <p:cNvPr id="5" name="Title 4">
            <a:extLst>
              <a:ext uri="{FF2B5EF4-FFF2-40B4-BE49-F238E27FC236}">
                <a16:creationId xmlns:a16="http://schemas.microsoft.com/office/drawing/2014/main" id="{10B8B0A1-8240-BEA6-6BB0-F7BD2FD93AEC}"/>
              </a:ext>
            </a:extLst>
          </p:cNvPr>
          <p:cNvSpPr>
            <a:spLocks noGrp="1"/>
          </p:cNvSpPr>
          <p:nvPr>
            <p:ph type="title"/>
          </p:nvPr>
        </p:nvSpPr>
        <p:spPr/>
        <p:txBody>
          <a:bodyPr/>
          <a:lstStyle/>
          <a:p>
            <a:r>
              <a:rPr lang="en-GB" dirty="0"/>
              <a:t>Special Features of CHAdeMO 2.0 and CHAdeMO 3.0</a:t>
            </a:r>
          </a:p>
        </p:txBody>
      </p:sp>
      <p:pic>
        <p:nvPicPr>
          <p:cNvPr id="7" name="Picture 6" descr="A picture containing text, font, screenshot, white&#10;&#10;Description automatically generated">
            <a:extLst>
              <a:ext uri="{FF2B5EF4-FFF2-40B4-BE49-F238E27FC236}">
                <a16:creationId xmlns:a16="http://schemas.microsoft.com/office/drawing/2014/main" id="{739B61A4-1237-1FD2-39DB-B73476775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23" y="4170947"/>
            <a:ext cx="5181600" cy="1967317"/>
          </a:xfrm>
          <a:prstGeom prst="rect">
            <a:avLst/>
          </a:prstGeom>
        </p:spPr>
      </p:pic>
      <p:pic>
        <p:nvPicPr>
          <p:cNvPr id="9" name="Picture 8">
            <a:extLst>
              <a:ext uri="{FF2B5EF4-FFF2-40B4-BE49-F238E27FC236}">
                <a16:creationId xmlns:a16="http://schemas.microsoft.com/office/drawing/2014/main" id="{1F019310-5C74-31D6-780F-0C2D75705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877" y="4275909"/>
            <a:ext cx="3845487" cy="1862354"/>
          </a:xfrm>
          <a:prstGeom prst="rect">
            <a:avLst/>
          </a:prstGeom>
        </p:spPr>
      </p:pic>
      <p:sp>
        <p:nvSpPr>
          <p:cNvPr id="8" name="Text Placeholder 2">
            <a:extLst>
              <a:ext uri="{FF2B5EF4-FFF2-40B4-BE49-F238E27FC236}">
                <a16:creationId xmlns:a16="http://schemas.microsoft.com/office/drawing/2014/main" id="{5D7A8F43-4141-97A8-EF86-CB02634EE45B}"/>
              </a:ext>
            </a:extLst>
          </p:cNvPr>
          <p:cNvSpPr>
            <a:spLocks noGrp="1"/>
          </p:cNvSpPr>
          <p:nvPr>
            <p:ph type="body" sz="quarter" idx="10"/>
          </p:nvPr>
        </p:nvSpPr>
        <p:spPr>
          <a:xfrm>
            <a:off x="802822" y="1011978"/>
            <a:ext cx="5181600" cy="361950"/>
          </a:xfrm>
        </p:spPr>
        <p:txBody>
          <a:bodyPr/>
          <a:lstStyle/>
          <a:p>
            <a:r>
              <a:rPr lang="en-GB" dirty="0" err="1"/>
              <a:t>CHAdeMO</a:t>
            </a:r>
            <a:r>
              <a:rPr lang="en-GB" dirty="0"/>
              <a:t> 2.0</a:t>
            </a:r>
          </a:p>
        </p:txBody>
      </p:sp>
      <p:sp>
        <p:nvSpPr>
          <p:cNvPr id="10" name="Text Placeholder 2">
            <a:extLst>
              <a:ext uri="{FF2B5EF4-FFF2-40B4-BE49-F238E27FC236}">
                <a16:creationId xmlns:a16="http://schemas.microsoft.com/office/drawing/2014/main" id="{5D7A8F43-4141-97A8-EF86-CB02634EE45B}"/>
              </a:ext>
            </a:extLst>
          </p:cNvPr>
          <p:cNvSpPr txBox="1">
            <a:spLocks/>
          </p:cNvSpPr>
          <p:nvPr/>
        </p:nvSpPr>
        <p:spPr>
          <a:xfrm>
            <a:off x="6060622" y="1010377"/>
            <a:ext cx="5181600" cy="361950"/>
          </a:xfrm>
          <a:prstGeom prst="rect">
            <a:avLst/>
          </a:prstGeom>
        </p:spPr>
        <p:txBody>
          <a:bodyPr>
            <a:noAutofit/>
          </a:bodyPr>
          <a:lstStyle>
            <a:lvl1pPr marL="0" marR="0" indent="0" algn="l" defTabSz="914400" rtl="0" eaLnBrk="1" fontAlgn="base" latinLnBrk="0" hangingPunct="1">
              <a:lnSpc>
                <a:spcPct val="100000"/>
              </a:lnSpc>
              <a:spcBef>
                <a:spcPct val="20000"/>
              </a:spcBef>
              <a:spcAft>
                <a:spcPct val="0"/>
              </a:spcAft>
              <a:buClr>
                <a:srgbClr val="595959"/>
              </a:buClr>
              <a:buSzTx/>
              <a:buFont typeface="Wingdings" pitchFamily="2" charset="2"/>
              <a:buNone/>
              <a:tabLst/>
              <a:defRPr sz="1800" b="0" kern="1200" baseline="0">
                <a:solidFill>
                  <a:schemeClr val="tx1"/>
                </a:solidFill>
                <a:latin typeface="Helvetica" pitchFamily="2" charset="0"/>
                <a:ea typeface="+mn-ea"/>
                <a:cs typeface="+mn-cs"/>
              </a:defRPr>
            </a:lvl1pPr>
            <a:lvl2pPr marL="908050" marR="0" indent="-436563"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2pPr>
            <a:lvl3pPr marL="1304925" marR="0" indent="-395288"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400" kern="1200">
                <a:solidFill>
                  <a:schemeClr val="tx1"/>
                </a:solidFill>
                <a:latin typeface="Helvetica" pitchFamily="2" charset="0"/>
                <a:ea typeface="+mn-ea"/>
                <a:cs typeface="+mn-cs"/>
              </a:defRPr>
            </a:lvl3pPr>
            <a:lvl4pPr marL="1693863" marR="0" indent="-387350"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4pPr>
            <a:lvl5pPr marL="2093913" marR="0" indent="-398463" algn="l" defTabSz="914400" rtl="0" eaLnBrk="1" fontAlgn="base" latinLnBrk="0" hangingPunct="1">
              <a:lnSpc>
                <a:spcPct val="100000"/>
              </a:lnSpc>
              <a:spcBef>
                <a:spcPct val="25000"/>
              </a:spcBef>
              <a:spcAft>
                <a:spcPct val="0"/>
              </a:spcAft>
              <a:buClr>
                <a:srgbClr val="595959"/>
              </a:buClr>
              <a:buSzTx/>
              <a:buFont typeface="Wingdings" pitchFamily="2" charset="2"/>
              <a:buChar char="§"/>
              <a:tabLst/>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CHAdeMO</a:t>
            </a:r>
            <a:r>
              <a:rPr lang="en-GB" dirty="0"/>
              <a:t> 3.0</a:t>
            </a:r>
          </a:p>
        </p:txBody>
      </p:sp>
    </p:spTree>
    <p:extLst>
      <p:ext uri="{BB962C8B-B14F-4D97-AF65-F5344CB8AC3E}">
        <p14:creationId xmlns:p14="http://schemas.microsoft.com/office/powerpoint/2010/main" val="184413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32FC69-312C-9A4E-702C-BA192B3233C3}"/>
              </a:ext>
            </a:extLst>
          </p:cNvPr>
          <p:cNvSpPr>
            <a:spLocks noGrp="1"/>
          </p:cNvSpPr>
          <p:nvPr>
            <p:ph sz="half" idx="1"/>
          </p:nvPr>
        </p:nvSpPr>
        <p:spPr>
          <a:xfrm>
            <a:off x="802822" y="1701800"/>
            <a:ext cx="10515600" cy="4351338"/>
          </a:xfrm>
        </p:spPr>
        <p:txBody>
          <a:bodyPr/>
          <a:lstStyle/>
          <a:p>
            <a:r>
              <a:rPr lang="en-GB" dirty="0"/>
              <a:t>Based on </a:t>
            </a:r>
            <a:r>
              <a:rPr lang="en-GB" dirty="0" err="1"/>
              <a:t>github</a:t>
            </a:r>
            <a:r>
              <a:rPr lang="en-GB" dirty="0"/>
              <a:t> project</a:t>
            </a:r>
          </a:p>
          <a:p>
            <a:r>
              <a:rPr lang="en-GB" dirty="0"/>
              <a:t>State of machine</a:t>
            </a:r>
          </a:p>
          <a:p>
            <a:r>
              <a:rPr lang="en-GB" dirty="0"/>
              <a:t>Links </a:t>
            </a:r>
          </a:p>
          <a:p>
            <a:pPr lvl="1"/>
            <a:r>
              <a:rPr lang="en-GB" dirty="0"/>
              <a:t>https://www.electricboxster.com/open-chademo</a:t>
            </a:r>
          </a:p>
          <a:p>
            <a:pPr lvl="1"/>
            <a:r>
              <a:rPr lang="en-GB" dirty="0"/>
              <a:t>https://github.com/Isaac96/CHAdeMOSoftware</a:t>
            </a:r>
          </a:p>
        </p:txBody>
      </p:sp>
      <p:sp>
        <p:nvSpPr>
          <p:cNvPr id="5" name="Title 4">
            <a:extLst>
              <a:ext uri="{FF2B5EF4-FFF2-40B4-BE49-F238E27FC236}">
                <a16:creationId xmlns:a16="http://schemas.microsoft.com/office/drawing/2014/main" id="{B9A521DA-7CF8-55A1-ECC4-B990B72D0592}"/>
              </a:ext>
            </a:extLst>
          </p:cNvPr>
          <p:cNvSpPr>
            <a:spLocks noGrp="1"/>
          </p:cNvSpPr>
          <p:nvPr>
            <p:ph type="title"/>
          </p:nvPr>
        </p:nvSpPr>
        <p:spPr/>
        <p:txBody>
          <a:bodyPr/>
          <a:lstStyle/>
          <a:p>
            <a:r>
              <a:rPr lang="en-GB" dirty="0"/>
              <a:t>Introduction to the project</a:t>
            </a:r>
          </a:p>
        </p:txBody>
      </p:sp>
    </p:spTree>
    <p:extLst>
      <p:ext uri="{BB962C8B-B14F-4D97-AF65-F5344CB8AC3E}">
        <p14:creationId xmlns:p14="http://schemas.microsoft.com/office/powerpoint/2010/main" val="20035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program&#10;&#10;Description automatically generated with medium confidence">
            <a:extLst>
              <a:ext uri="{FF2B5EF4-FFF2-40B4-BE49-F238E27FC236}">
                <a16:creationId xmlns:a16="http://schemas.microsoft.com/office/drawing/2014/main" id="{A8F73BFC-5950-F410-6EED-AF6E0C7C12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2822" y="1939636"/>
            <a:ext cx="5564422" cy="3796146"/>
          </a:xfrm>
          <a:noFill/>
        </p:spPr>
      </p:pic>
      <p:pic>
        <p:nvPicPr>
          <p:cNvPr id="9" name="Content Placeholder 8" descr="A screen shot of a computer program&#10;&#10;Description automatically generated with medium confidence">
            <a:extLst>
              <a:ext uri="{FF2B5EF4-FFF2-40B4-BE49-F238E27FC236}">
                <a16:creationId xmlns:a16="http://schemas.microsoft.com/office/drawing/2014/main" id="{0AE64787-8386-7463-6575-04475EA381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79388" y="2323483"/>
            <a:ext cx="3577970" cy="3028452"/>
          </a:xfrm>
        </p:spPr>
      </p:pic>
      <p:sp>
        <p:nvSpPr>
          <p:cNvPr id="14" name="Text Placeholder 3">
            <a:extLst>
              <a:ext uri="{FF2B5EF4-FFF2-40B4-BE49-F238E27FC236}">
                <a16:creationId xmlns:a16="http://schemas.microsoft.com/office/drawing/2014/main" id="{C626A78A-4F6F-4BA4-8B3C-088369E8FC8F}"/>
              </a:ext>
            </a:extLst>
          </p:cNvPr>
          <p:cNvSpPr>
            <a:spLocks noGrp="1"/>
          </p:cNvSpPr>
          <p:nvPr>
            <p:ph type="body" sz="quarter" idx="10"/>
          </p:nvPr>
        </p:nvSpPr>
        <p:spPr>
          <a:xfrm>
            <a:off x="802822" y="1011978"/>
            <a:ext cx="10515600" cy="361950"/>
          </a:xfrm>
        </p:spPr>
        <p:txBody>
          <a:bodyPr/>
          <a:lstStyle/>
          <a:p>
            <a:r>
              <a:rPr lang="en-US" dirty="0"/>
              <a:t>Functions and states</a:t>
            </a:r>
          </a:p>
        </p:txBody>
      </p:sp>
      <p:sp>
        <p:nvSpPr>
          <p:cNvPr id="16" name="Title 4">
            <a:extLst>
              <a:ext uri="{FF2B5EF4-FFF2-40B4-BE49-F238E27FC236}">
                <a16:creationId xmlns:a16="http://schemas.microsoft.com/office/drawing/2014/main" id="{B3C6988B-9E85-26C8-E61C-1F296B13ECBF}"/>
              </a:ext>
            </a:extLst>
          </p:cNvPr>
          <p:cNvSpPr>
            <a:spLocks noGrp="1"/>
          </p:cNvSpPr>
          <p:nvPr>
            <p:ph type="title"/>
          </p:nvPr>
        </p:nvSpPr>
        <p:spPr>
          <a:xfrm>
            <a:off x="802822" y="451231"/>
            <a:ext cx="10515600" cy="514769"/>
          </a:xfrm>
        </p:spPr>
        <p:txBody>
          <a:bodyPr>
            <a:normAutofit/>
          </a:bodyPr>
          <a:lstStyle/>
          <a:p>
            <a:r>
              <a:rPr lang="en-US" dirty="0"/>
              <a:t>Charging process</a:t>
            </a:r>
          </a:p>
        </p:txBody>
      </p:sp>
    </p:spTree>
    <p:extLst>
      <p:ext uri="{BB962C8B-B14F-4D97-AF65-F5344CB8AC3E}">
        <p14:creationId xmlns:p14="http://schemas.microsoft.com/office/powerpoint/2010/main" val="6008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BD5AB-1792-49EC-82B3-C631C7E0CE04}"/>
              </a:ext>
            </a:extLst>
          </p:cNvPr>
          <p:cNvSpPr>
            <a:spLocks noGrp="1"/>
          </p:cNvSpPr>
          <p:nvPr>
            <p:ph type="title"/>
          </p:nvPr>
        </p:nvSpPr>
        <p:spPr>
          <a:xfrm>
            <a:off x="802822" y="451231"/>
            <a:ext cx="10515600" cy="514769"/>
          </a:xfrm>
        </p:spPr>
        <p:txBody>
          <a:bodyPr anchor="ctr">
            <a:normAutofit/>
          </a:bodyPr>
          <a:lstStyle/>
          <a:p>
            <a:r>
              <a:rPr lang="en-GB" dirty="0"/>
              <a:t>Advanced C Function block</a:t>
            </a:r>
          </a:p>
        </p:txBody>
      </p:sp>
      <p:sp>
        <p:nvSpPr>
          <p:cNvPr id="9" name="Content Placeholder 8">
            <a:extLst>
              <a:ext uri="{FF2B5EF4-FFF2-40B4-BE49-F238E27FC236}">
                <a16:creationId xmlns:a16="http://schemas.microsoft.com/office/drawing/2014/main" id="{79D921E2-E76E-618B-AD08-5E6A8259768C}"/>
              </a:ext>
            </a:extLst>
          </p:cNvPr>
          <p:cNvSpPr>
            <a:spLocks noGrp="1"/>
          </p:cNvSpPr>
          <p:nvPr>
            <p:ph sz="half" idx="1"/>
          </p:nvPr>
        </p:nvSpPr>
        <p:spPr/>
        <p:txBody>
          <a:bodyPr/>
          <a:lstStyle/>
          <a:p>
            <a:r>
              <a:rPr lang="en-GB" dirty="0"/>
              <a:t>Inputs </a:t>
            </a:r>
          </a:p>
          <a:p>
            <a:pPr lvl="1"/>
            <a:r>
              <a:rPr lang="en-GB" dirty="0"/>
              <a:t>Received messages from EVSE</a:t>
            </a:r>
          </a:p>
          <a:p>
            <a:r>
              <a:rPr lang="en-GB" dirty="0"/>
              <a:t>Outputs  </a:t>
            </a:r>
          </a:p>
          <a:p>
            <a:pPr lvl="1"/>
            <a:r>
              <a:rPr lang="en-GB" dirty="0"/>
              <a:t>Sent messages to EVSE</a:t>
            </a:r>
          </a:p>
          <a:p>
            <a:r>
              <a:rPr lang="en-GB" dirty="0"/>
              <a:t>Logic of charging process</a:t>
            </a:r>
          </a:p>
          <a:p>
            <a:pPr lvl="1"/>
            <a:r>
              <a:rPr lang="en-GB" dirty="0"/>
              <a:t>chademo.cpp</a:t>
            </a:r>
          </a:p>
        </p:txBody>
      </p:sp>
      <p:pic>
        <p:nvPicPr>
          <p:cNvPr id="6" name="Content Placeholder 5" descr="A picture containing text, diagram, plan, technical drawing&#10;&#10;Description automatically generated">
            <a:extLst>
              <a:ext uri="{FF2B5EF4-FFF2-40B4-BE49-F238E27FC236}">
                <a16:creationId xmlns:a16="http://schemas.microsoft.com/office/drawing/2014/main" id="{E2557D87-818F-262D-5C53-35C232B1F04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543527" y="1249960"/>
            <a:ext cx="5845651" cy="4803178"/>
          </a:xfrm>
        </p:spPr>
      </p:pic>
    </p:spTree>
    <p:extLst>
      <p:ext uri="{BB962C8B-B14F-4D97-AF65-F5344CB8AC3E}">
        <p14:creationId xmlns:p14="http://schemas.microsoft.com/office/powerpoint/2010/main" val="361462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0DD68-65BA-ED99-B81B-D64A3670EFF3}"/>
              </a:ext>
            </a:extLst>
          </p:cNvPr>
          <p:cNvSpPr>
            <a:spLocks noGrp="1"/>
          </p:cNvSpPr>
          <p:nvPr>
            <p:ph type="body" sz="quarter" idx="10"/>
          </p:nvPr>
        </p:nvSpPr>
        <p:spPr/>
        <p:txBody>
          <a:bodyPr/>
          <a:lstStyle/>
          <a:p>
            <a:r>
              <a:rPr lang="en-US" dirty="0"/>
              <a:t>Steps</a:t>
            </a:r>
          </a:p>
          <a:p>
            <a:endParaRPr lang="en-GB" dirty="0"/>
          </a:p>
        </p:txBody>
      </p:sp>
      <p:sp>
        <p:nvSpPr>
          <p:cNvPr id="4" name="Title 3">
            <a:extLst>
              <a:ext uri="{FF2B5EF4-FFF2-40B4-BE49-F238E27FC236}">
                <a16:creationId xmlns:a16="http://schemas.microsoft.com/office/drawing/2014/main" id="{C9060A95-BF0A-FE9C-6EC2-90099F3AF05A}"/>
              </a:ext>
            </a:extLst>
          </p:cNvPr>
          <p:cNvSpPr>
            <a:spLocks noGrp="1"/>
          </p:cNvSpPr>
          <p:nvPr>
            <p:ph type="title"/>
          </p:nvPr>
        </p:nvSpPr>
        <p:spPr/>
        <p:txBody>
          <a:bodyPr/>
          <a:lstStyle/>
          <a:p>
            <a:r>
              <a:rPr lang="en-GB" dirty="0"/>
              <a:t>Simulation</a:t>
            </a:r>
          </a:p>
        </p:txBody>
      </p:sp>
      <p:sp>
        <p:nvSpPr>
          <p:cNvPr id="2" name="Content Placeholder 1"/>
          <p:cNvSpPr>
            <a:spLocks noGrp="1"/>
          </p:cNvSpPr>
          <p:nvPr>
            <p:ph idx="1"/>
          </p:nvPr>
        </p:nvSpPr>
        <p:spPr/>
        <p:txBody>
          <a:bodyPr/>
          <a:lstStyle/>
          <a:p>
            <a:r>
              <a:rPr lang="en-GB" dirty="0"/>
              <a:t>1. Close contactor </a:t>
            </a:r>
            <a:r>
              <a:rPr lang="en-GB" i="1" dirty="0"/>
              <a:t>”Charging</a:t>
            </a:r>
            <a:r>
              <a:rPr lang="en-GB" dirty="0"/>
              <a:t> </a:t>
            </a:r>
            <a:r>
              <a:rPr lang="en-GB" i="1" dirty="0"/>
              <a:t>cable”</a:t>
            </a:r>
            <a:r>
              <a:rPr lang="en-GB" dirty="0"/>
              <a:t> – physical connection between EV and EVSE</a:t>
            </a:r>
          </a:p>
          <a:p>
            <a:r>
              <a:rPr lang="en-GB" dirty="0"/>
              <a:t>2. Close contactor </a:t>
            </a:r>
            <a:r>
              <a:rPr lang="en-GB" i="1" dirty="0"/>
              <a:t>”d1”</a:t>
            </a:r>
            <a:r>
              <a:rPr lang="en-GB" dirty="0"/>
              <a:t> – signal IN1 goes high (signalizing us that connection is made)</a:t>
            </a:r>
          </a:p>
          <a:p>
            <a:r>
              <a:rPr lang="en-GB" dirty="0"/>
              <a:t>3. Send EV’s parameters to EVSE (for example: battery specifications, charging time..)</a:t>
            </a:r>
          </a:p>
          <a:p>
            <a:r>
              <a:rPr lang="en-GB" dirty="0"/>
              <a:t>4. Close contactor </a:t>
            </a:r>
            <a:r>
              <a:rPr lang="en-GB" i="1" dirty="0"/>
              <a:t>”d2”</a:t>
            </a:r>
            <a:r>
              <a:rPr lang="en-GB" dirty="0"/>
              <a:t> – signal IN2 goes high (battery terminals are connected to the grid, charging starts)</a:t>
            </a:r>
          </a:p>
        </p:txBody>
      </p:sp>
    </p:spTree>
    <p:extLst>
      <p:ext uri="{BB962C8B-B14F-4D97-AF65-F5344CB8AC3E}">
        <p14:creationId xmlns:p14="http://schemas.microsoft.com/office/powerpoint/2010/main" val="14637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99994-218B-61F7-4E29-C4161A544AA8}"/>
              </a:ext>
            </a:extLst>
          </p:cNvPr>
          <p:cNvSpPr>
            <a:spLocks noGrp="1"/>
          </p:cNvSpPr>
          <p:nvPr>
            <p:ph type="title"/>
          </p:nvPr>
        </p:nvSpPr>
        <p:spPr/>
        <p:txBody>
          <a:bodyPr/>
          <a:lstStyle/>
          <a:p>
            <a:r>
              <a:rPr lang="en-GB" dirty="0"/>
              <a:t>Conclusion</a:t>
            </a:r>
          </a:p>
        </p:txBody>
      </p:sp>
      <p:sp>
        <p:nvSpPr>
          <p:cNvPr id="4" name="Text Placeholder 3">
            <a:extLst>
              <a:ext uri="{FF2B5EF4-FFF2-40B4-BE49-F238E27FC236}">
                <a16:creationId xmlns:a16="http://schemas.microsoft.com/office/drawing/2014/main" id="{CF53AB60-7BBD-4A67-31EE-9967685A7BCB}"/>
              </a:ext>
            </a:extLst>
          </p:cNvPr>
          <p:cNvSpPr>
            <a:spLocks noGrp="1"/>
          </p:cNvSpPr>
          <p:nvPr>
            <p:ph type="body" sz="quarter" idx="12"/>
          </p:nvPr>
        </p:nvSpPr>
        <p:spPr/>
        <p:txBody>
          <a:bodyPr/>
          <a:lstStyle/>
          <a:p>
            <a:endParaRPr lang="en-GB"/>
          </a:p>
        </p:txBody>
      </p:sp>
      <p:sp>
        <p:nvSpPr>
          <p:cNvPr id="7" name="Content Placeholder 1">
            <a:extLst>
              <a:ext uri="{FF2B5EF4-FFF2-40B4-BE49-F238E27FC236}">
                <a16:creationId xmlns:a16="http://schemas.microsoft.com/office/drawing/2014/main" id="{B2576302-8C59-2BF2-E6E3-4A6699E3AB67}"/>
              </a:ext>
            </a:extLst>
          </p:cNvPr>
          <p:cNvSpPr txBox="1">
            <a:spLocks/>
          </p:cNvSpPr>
          <p:nvPr/>
        </p:nvSpPr>
        <p:spPr>
          <a:xfrm>
            <a:off x="802822" y="1367406"/>
            <a:ext cx="10515600" cy="1963023"/>
          </a:xfrm>
          <a:prstGeom prst="rect">
            <a:avLst/>
          </a:prstGeom>
        </p:spPr>
        <p:txBody>
          <a:bodyPr/>
          <a:lstStyle>
            <a:lvl1pPr marL="469900" marR="0" indent="-469900"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600" kern="1200">
                <a:solidFill>
                  <a:schemeClr val="tx1"/>
                </a:solidFill>
                <a:latin typeface="Helvetica" pitchFamily="2" charset="0"/>
                <a:ea typeface="+mn-ea"/>
                <a:cs typeface="+mn-cs"/>
              </a:defRPr>
            </a:lvl1pPr>
            <a:lvl2pPr marL="908050" marR="0" indent="-436563"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2pPr>
            <a:lvl3pPr marL="1304925" marR="0" indent="-395288" algn="l" defTabSz="914400" rtl="0" eaLnBrk="1" fontAlgn="base" latinLnBrk="0" hangingPunct="1">
              <a:lnSpc>
                <a:spcPct val="100000"/>
              </a:lnSpc>
              <a:spcBef>
                <a:spcPct val="20000"/>
              </a:spcBef>
              <a:spcAft>
                <a:spcPct val="0"/>
              </a:spcAft>
              <a:buClr>
                <a:srgbClr val="595959"/>
              </a:buClr>
              <a:buSzTx/>
              <a:buFont typeface="Wingdings" pitchFamily="2" charset="2"/>
              <a:buChar char="o"/>
              <a:tabLst/>
              <a:defRPr sz="1400" kern="1200">
                <a:solidFill>
                  <a:schemeClr val="tx1"/>
                </a:solidFill>
                <a:latin typeface="Helvetica" pitchFamily="2" charset="0"/>
                <a:ea typeface="+mn-ea"/>
                <a:cs typeface="+mn-cs"/>
              </a:defRPr>
            </a:lvl3pPr>
            <a:lvl4pPr marL="1693863" marR="0" indent="-387350" algn="l" defTabSz="914400" rtl="0" eaLnBrk="1" fontAlgn="base" latinLnBrk="0" hangingPunct="1">
              <a:lnSpc>
                <a:spcPct val="100000"/>
              </a:lnSpc>
              <a:spcBef>
                <a:spcPct val="20000"/>
              </a:spcBef>
              <a:spcAft>
                <a:spcPct val="0"/>
              </a:spcAft>
              <a:buClr>
                <a:srgbClr val="595959"/>
              </a:buClr>
              <a:buSzTx/>
              <a:buFont typeface="Wingdings" pitchFamily="2" charset="2"/>
              <a:buChar char="n"/>
              <a:tabLst/>
              <a:defRPr sz="1400" kern="1200">
                <a:solidFill>
                  <a:schemeClr val="tx1"/>
                </a:solidFill>
                <a:latin typeface="Helvetica" pitchFamily="2" charset="0"/>
                <a:ea typeface="+mn-ea"/>
                <a:cs typeface="+mn-cs"/>
              </a:defRPr>
            </a:lvl4pPr>
            <a:lvl5pPr marL="2093913" marR="0" indent="-398463" algn="l" defTabSz="914400" rtl="0" eaLnBrk="1" fontAlgn="base" latinLnBrk="0" hangingPunct="1">
              <a:lnSpc>
                <a:spcPct val="100000"/>
              </a:lnSpc>
              <a:spcBef>
                <a:spcPct val="25000"/>
              </a:spcBef>
              <a:spcAft>
                <a:spcPct val="0"/>
              </a:spcAft>
              <a:buClr>
                <a:srgbClr val="595959"/>
              </a:buClr>
              <a:buSzTx/>
              <a:buFont typeface="Wingdings" pitchFamily="2" charset="2"/>
              <a:buChar char="§"/>
              <a:tabLst/>
              <a:defRPr sz="14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dirty="0"/>
              <a:t>Communication between EV and EVSE based on CHAdeMO standard (EV side)</a:t>
            </a:r>
          </a:p>
          <a:p>
            <a:pPr>
              <a:lnSpc>
                <a:spcPct val="150000"/>
              </a:lnSpc>
            </a:pPr>
            <a:r>
              <a:rPr lang="en-GB" dirty="0"/>
              <a:t>Next Steps</a:t>
            </a:r>
          </a:p>
          <a:p>
            <a:pPr lvl="1">
              <a:lnSpc>
                <a:spcPct val="150000"/>
              </a:lnSpc>
            </a:pPr>
            <a:r>
              <a:rPr lang="en-GB" dirty="0"/>
              <a:t>Package manager – </a:t>
            </a:r>
            <a:r>
              <a:rPr lang="en-GB" dirty="0" err="1"/>
              <a:t>CHAdeMo</a:t>
            </a:r>
            <a:r>
              <a:rPr lang="en-GB" dirty="0"/>
              <a:t> EV component</a:t>
            </a:r>
          </a:p>
          <a:p>
            <a:pPr lvl="1">
              <a:lnSpc>
                <a:spcPct val="150000"/>
              </a:lnSpc>
            </a:pPr>
            <a:r>
              <a:rPr lang="en-GB" dirty="0"/>
              <a:t>Test with Vector </a:t>
            </a:r>
            <a:r>
              <a:rPr lang="en-GB" dirty="0" err="1"/>
              <a:t>CANoe</a:t>
            </a:r>
            <a:endParaRPr lang="en-GB" dirty="0"/>
          </a:p>
          <a:p>
            <a:pPr lvl="1">
              <a:lnSpc>
                <a:spcPct val="150000"/>
              </a:lnSpc>
            </a:pPr>
            <a:r>
              <a:rPr lang="en-GB" dirty="0" err="1"/>
              <a:t>CHAdeMo</a:t>
            </a:r>
            <a:r>
              <a:rPr lang="en-GB" dirty="0"/>
              <a:t> 2.0</a:t>
            </a:r>
          </a:p>
          <a:p>
            <a:pPr lvl="1">
              <a:lnSpc>
                <a:spcPct val="150000"/>
              </a:lnSpc>
            </a:pPr>
            <a:r>
              <a:rPr lang="en-GB" dirty="0"/>
              <a:t>GB/T</a:t>
            </a:r>
          </a:p>
        </p:txBody>
      </p:sp>
    </p:spTree>
    <p:extLst>
      <p:ext uri="{BB962C8B-B14F-4D97-AF65-F5344CB8AC3E}">
        <p14:creationId xmlns:p14="http://schemas.microsoft.com/office/powerpoint/2010/main" val="197748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9895A-93AF-4360-B1E6-9F86369379D0}"/>
              </a:ext>
            </a:extLst>
          </p:cNvPr>
          <p:cNvSpPr>
            <a:spLocks noGrp="1"/>
          </p:cNvSpPr>
          <p:nvPr>
            <p:ph type="title"/>
          </p:nvPr>
        </p:nvSpPr>
        <p:spPr>
          <a:xfrm>
            <a:off x="802818" y="1178308"/>
            <a:ext cx="6626682" cy="514769"/>
          </a:xfrm>
        </p:spPr>
        <p:txBody>
          <a:bodyPr/>
          <a:lstStyle/>
          <a:p>
            <a:r>
              <a:rPr lang="sr-Latn-RS" dirty="0"/>
              <a:t>Thank you for your attention!</a:t>
            </a:r>
            <a:endParaRPr lang="en-GB" dirty="0"/>
          </a:p>
        </p:txBody>
      </p:sp>
      <p:sp>
        <p:nvSpPr>
          <p:cNvPr id="4" name="Text Placeholder 3">
            <a:extLst>
              <a:ext uri="{FF2B5EF4-FFF2-40B4-BE49-F238E27FC236}">
                <a16:creationId xmlns:a16="http://schemas.microsoft.com/office/drawing/2014/main" id="{7BA75A81-0D71-49BD-B1D9-6F79FE14C091}"/>
              </a:ext>
            </a:extLst>
          </p:cNvPr>
          <p:cNvSpPr>
            <a:spLocks noGrp="1"/>
          </p:cNvSpPr>
          <p:nvPr>
            <p:ph type="body" sz="quarter" idx="16"/>
          </p:nvPr>
        </p:nvSpPr>
        <p:spPr/>
        <p:txBody>
          <a:bodyPr/>
          <a:lstStyle/>
          <a:p>
            <a:r>
              <a:rPr lang="sr-Latn-RS" dirty="0"/>
              <a:t>May</a:t>
            </a:r>
            <a:r>
              <a:rPr lang="en-GB" dirty="0"/>
              <a:t> 202</a:t>
            </a:r>
            <a:r>
              <a:rPr lang="sr-Latn-RS" dirty="0"/>
              <a:t>3</a:t>
            </a:r>
            <a:r>
              <a:rPr lang="en-GB" dirty="0"/>
              <a:t>.</a:t>
            </a:r>
          </a:p>
        </p:txBody>
      </p:sp>
      <p:sp>
        <p:nvSpPr>
          <p:cNvPr id="8" name="Text Placeholder 7">
            <a:extLst>
              <a:ext uri="{FF2B5EF4-FFF2-40B4-BE49-F238E27FC236}">
                <a16:creationId xmlns:a16="http://schemas.microsoft.com/office/drawing/2014/main" id="{315B3A61-4AA7-4FE8-B952-EA9D7603471E}"/>
              </a:ext>
            </a:extLst>
          </p:cNvPr>
          <p:cNvSpPr>
            <a:spLocks noGrp="1"/>
          </p:cNvSpPr>
          <p:nvPr>
            <p:ph type="body" sz="quarter" idx="20"/>
          </p:nvPr>
        </p:nvSpPr>
        <p:spPr>
          <a:xfrm>
            <a:off x="802815" y="4485782"/>
            <a:ext cx="5418602" cy="390812"/>
          </a:xfrm>
        </p:spPr>
        <p:txBody>
          <a:bodyPr/>
          <a:lstStyle/>
          <a:p>
            <a:r>
              <a:rPr lang="sr-Latn-RS" b="1" dirty="0"/>
              <a:t>Teodora</a:t>
            </a:r>
            <a:r>
              <a:rPr lang="en-GB" b="1" dirty="0"/>
              <a:t> </a:t>
            </a:r>
            <a:r>
              <a:rPr lang="sr-Latn-RS" b="1" dirty="0"/>
              <a:t>Mijović</a:t>
            </a:r>
            <a:endParaRPr lang="en-GB" b="1" dirty="0"/>
          </a:p>
        </p:txBody>
      </p:sp>
      <p:sp>
        <p:nvSpPr>
          <p:cNvPr id="10" name="Text Placeholder 9">
            <a:extLst>
              <a:ext uri="{FF2B5EF4-FFF2-40B4-BE49-F238E27FC236}">
                <a16:creationId xmlns:a16="http://schemas.microsoft.com/office/drawing/2014/main" id="{436C5A4F-9FF3-4B7F-9C7A-90148CB5DA50}"/>
              </a:ext>
            </a:extLst>
          </p:cNvPr>
          <p:cNvSpPr>
            <a:spLocks noGrp="1"/>
          </p:cNvSpPr>
          <p:nvPr>
            <p:ph type="body" sz="quarter" idx="22"/>
          </p:nvPr>
        </p:nvSpPr>
        <p:spPr/>
        <p:txBody>
          <a:bodyPr/>
          <a:lstStyle/>
          <a:p>
            <a:r>
              <a:rPr lang="sr-Latn-RS" dirty="0"/>
              <a:t>tmijovic108</a:t>
            </a:r>
            <a:r>
              <a:rPr lang="en-GB" dirty="0"/>
              <a:t>@gmail.com</a:t>
            </a:r>
          </a:p>
          <a:p>
            <a:endParaRPr lang="en-GB" dirty="0"/>
          </a:p>
        </p:txBody>
      </p:sp>
    </p:spTree>
    <p:extLst>
      <p:ext uri="{BB962C8B-B14F-4D97-AF65-F5344CB8AC3E}">
        <p14:creationId xmlns:p14="http://schemas.microsoft.com/office/powerpoint/2010/main" val="412983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7F9560C-CDD9-45CF-BE04-8D8CF76E94EF}"/>
              </a:ext>
            </a:extLst>
          </p:cNvPr>
          <p:cNvSpPr>
            <a:spLocks noGrp="1"/>
          </p:cNvSpPr>
          <p:nvPr>
            <p:ph idx="1"/>
          </p:nvPr>
        </p:nvSpPr>
        <p:spPr/>
        <p:txBody>
          <a:bodyPr/>
          <a:lstStyle/>
          <a:p>
            <a:r>
              <a:rPr lang="en-GB" dirty="0"/>
              <a:t>Introduction - </a:t>
            </a:r>
            <a:r>
              <a:rPr lang="en-GB" dirty="0" err="1"/>
              <a:t>CHAdeMO</a:t>
            </a:r>
            <a:endParaRPr lang="en-GB" dirty="0"/>
          </a:p>
          <a:p>
            <a:r>
              <a:rPr lang="sr-Latn-RS" dirty="0"/>
              <a:t>CAN</a:t>
            </a:r>
            <a:r>
              <a:rPr lang="en-GB" dirty="0"/>
              <a:t> </a:t>
            </a:r>
            <a:r>
              <a:rPr lang="sr-Latn-RS" dirty="0"/>
              <a:t>bus protocol</a:t>
            </a:r>
            <a:endParaRPr lang="en-US" dirty="0"/>
          </a:p>
          <a:p>
            <a:r>
              <a:rPr lang="en-GB" dirty="0"/>
              <a:t>Special features</a:t>
            </a:r>
          </a:p>
          <a:p>
            <a:r>
              <a:rPr lang="en-GB" dirty="0"/>
              <a:t>Application demo</a:t>
            </a:r>
          </a:p>
          <a:p>
            <a:r>
              <a:rPr lang="sr-Latn-RS" dirty="0"/>
              <a:t>Simulation</a:t>
            </a:r>
            <a:endParaRPr lang="en-GB" dirty="0"/>
          </a:p>
        </p:txBody>
      </p:sp>
      <p:sp>
        <p:nvSpPr>
          <p:cNvPr id="3" name="Title 2">
            <a:extLst>
              <a:ext uri="{FF2B5EF4-FFF2-40B4-BE49-F238E27FC236}">
                <a16:creationId xmlns:a16="http://schemas.microsoft.com/office/drawing/2014/main" id="{54C1211F-B49B-41AC-9C4B-F8F1593BB37D}"/>
              </a:ext>
            </a:extLst>
          </p:cNvPr>
          <p:cNvSpPr>
            <a:spLocks noGrp="1"/>
          </p:cNvSpPr>
          <p:nvPr>
            <p:ph type="title"/>
          </p:nvPr>
        </p:nvSpPr>
        <p:spPr>
          <a:xfrm>
            <a:off x="802822" y="451231"/>
            <a:ext cx="10515600" cy="514769"/>
          </a:xfrm>
        </p:spPr>
        <p:txBody>
          <a:bodyPr>
            <a:normAutofit/>
          </a:bodyPr>
          <a:lstStyle/>
          <a:p>
            <a:r>
              <a:rPr lang="en-GB" dirty="0"/>
              <a:t>Agenda</a:t>
            </a:r>
          </a:p>
        </p:txBody>
      </p:sp>
    </p:spTree>
    <p:extLst>
      <p:ext uri="{BB962C8B-B14F-4D97-AF65-F5344CB8AC3E}">
        <p14:creationId xmlns:p14="http://schemas.microsoft.com/office/powerpoint/2010/main" val="248004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FF5568-59A2-D64C-2E26-07B476428895}"/>
              </a:ext>
            </a:extLst>
          </p:cNvPr>
          <p:cNvSpPr>
            <a:spLocks noGrp="1"/>
          </p:cNvSpPr>
          <p:nvPr>
            <p:ph sz="half" idx="1"/>
          </p:nvPr>
        </p:nvSpPr>
        <p:spPr>
          <a:xfrm>
            <a:off x="802822" y="1701800"/>
            <a:ext cx="5854652" cy="4351338"/>
          </a:xfrm>
        </p:spPr>
        <p:txBody>
          <a:bodyPr/>
          <a:lstStyle/>
          <a:p>
            <a:r>
              <a:rPr lang="en-US" dirty="0"/>
              <a:t>“Charge de move” or “</a:t>
            </a:r>
            <a:r>
              <a:rPr lang="en-US" dirty="0" err="1"/>
              <a:t>Ocha</a:t>
            </a:r>
            <a:r>
              <a:rPr lang="en-US" dirty="0"/>
              <a:t> demo </a:t>
            </a:r>
            <a:r>
              <a:rPr lang="en-US" dirty="0" err="1"/>
              <a:t>ikaga</a:t>
            </a:r>
            <a:r>
              <a:rPr lang="en-US" dirty="0"/>
              <a:t> </a:t>
            </a:r>
            <a:r>
              <a:rPr lang="en-US" dirty="0" err="1"/>
              <a:t>desuka</a:t>
            </a:r>
            <a:r>
              <a:rPr lang="en-US" dirty="0"/>
              <a:t>” = “How about a cup of tea?”</a:t>
            </a:r>
            <a:endParaRPr lang="sr-Latn-RS" dirty="0"/>
          </a:p>
          <a:p>
            <a:r>
              <a:rPr lang="sr-Latn-RS" dirty="0"/>
              <a:t>First fast charging standard</a:t>
            </a:r>
          </a:p>
          <a:p>
            <a:r>
              <a:rPr lang="sr-Latn-RS" dirty="0"/>
              <a:t>Only</a:t>
            </a:r>
            <a:r>
              <a:rPr lang="en-GB" dirty="0"/>
              <a:t> DC charging supported</a:t>
            </a:r>
          </a:p>
          <a:p>
            <a:r>
              <a:rPr lang="en-GB" dirty="0"/>
              <a:t>Communication via CAN bus </a:t>
            </a:r>
          </a:p>
          <a:p>
            <a:r>
              <a:rPr lang="en-GB" dirty="0"/>
              <a:t>Master-Slave (BMS = Master, Charging station = Slave)</a:t>
            </a:r>
          </a:p>
          <a:p>
            <a:r>
              <a:rPr lang="sr-Latn-RS" dirty="0"/>
              <a:t>IEC 61851-24, Annex A</a:t>
            </a:r>
          </a:p>
          <a:p>
            <a:pPr marL="0" indent="0">
              <a:buNone/>
            </a:pPr>
            <a:endParaRPr lang="en-GB" dirty="0"/>
          </a:p>
        </p:txBody>
      </p:sp>
      <p:pic>
        <p:nvPicPr>
          <p:cNvPr id="7" name="Content Placeholder 6" descr="A picture containing symbol, logo, clipart, graphics&#10;&#10;Description automatically generated">
            <a:extLst>
              <a:ext uri="{FF2B5EF4-FFF2-40B4-BE49-F238E27FC236}">
                <a16:creationId xmlns:a16="http://schemas.microsoft.com/office/drawing/2014/main" id="{14396CFC-2A31-731F-629B-21A2C3C9E3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45299" y="1373928"/>
            <a:ext cx="3728744" cy="4183095"/>
          </a:xfrm>
        </p:spPr>
      </p:pic>
      <p:sp>
        <p:nvSpPr>
          <p:cNvPr id="4" name="Text Placeholder 3">
            <a:extLst>
              <a:ext uri="{FF2B5EF4-FFF2-40B4-BE49-F238E27FC236}">
                <a16:creationId xmlns:a16="http://schemas.microsoft.com/office/drawing/2014/main" id="{EEB22828-734B-053F-6C63-84A4B2B0C04E}"/>
              </a:ext>
            </a:extLst>
          </p:cNvPr>
          <p:cNvSpPr>
            <a:spLocks noGrp="1"/>
          </p:cNvSpPr>
          <p:nvPr>
            <p:ph type="body" sz="quarter" idx="10"/>
          </p:nvPr>
        </p:nvSpPr>
        <p:spPr/>
        <p:txBody>
          <a:bodyPr/>
          <a:lstStyle/>
          <a:p>
            <a:r>
              <a:rPr lang="sr-Latn-RS" dirty="0"/>
              <a:t>CHAdeMO standard</a:t>
            </a:r>
            <a:endParaRPr lang="en-GB" dirty="0"/>
          </a:p>
        </p:txBody>
      </p:sp>
      <p:sp>
        <p:nvSpPr>
          <p:cNvPr id="5" name="Title 4">
            <a:extLst>
              <a:ext uri="{FF2B5EF4-FFF2-40B4-BE49-F238E27FC236}">
                <a16:creationId xmlns:a16="http://schemas.microsoft.com/office/drawing/2014/main" id="{942C6420-0802-0E2B-7E8B-661E28AACEC5}"/>
              </a:ext>
            </a:extLst>
          </p:cNvPr>
          <p:cNvSpPr>
            <a:spLocks noGrp="1"/>
          </p:cNvSpPr>
          <p:nvPr>
            <p:ph type="title"/>
          </p:nvPr>
        </p:nvSpPr>
        <p:spPr/>
        <p:txBody>
          <a:bodyPr/>
          <a:lstStyle/>
          <a:p>
            <a:r>
              <a:rPr lang="sr-Latn-RS" dirty="0"/>
              <a:t>Introduction</a:t>
            </a:r>
            <a:endParaRPr lang="en-GB" dirty="0"/>
          </a:p>
        </p:txBody>
      </p:sp>
    </p:spTree>
    <p:extLst>
      <p:ext uri="{BB962C8B-B14F-4D97-AF65-F5344CB8AC3E}">
        <p14:creationId xmlns:p14="http://schemas.microsoft.com/office/powerpoint/2010/main" val="85424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creenshot, circle&#10;&#10;Description automatically generated">
            <a:extLst>
              <a:ext uri="{FF2B5EF4-FFF2-40B4-BE49-F238E27FC236}">
                <a16:creationId xmlns:a16="http://schemas.microsoft.com/office/drawing/2014/main" id="{419EAF26-394F-987D-CADC-539A49F546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27" y="1572126"/>
            <a:ext cx="7234990" cy="4493879"/>
          </a:xfrm>
        </p:spPr>
      </p:pic>
      <p:sp>
        <p:nvSpPr>
          <p:cNvPr id="3" name="Text Placeholder 2">
            <a:extLst>
              <a:ext uri="{FF2B5EF4-FFF2-40B4-BE49-F238E27FC236}">
                <a16:creationId xmlns:a16="http://schemas.microsoft.com/office/drawing/2014/main" id="{379A8825-38FD-D88C-D8BC-A1C32542E265}"/>
              </a:ext>
            </a:extLst>
          </p:cNvPr>
          <p:cNvSpPr>
            <a:spLocks noGrp="1"/>
          </p:cNvSpPr>
          <p:nvPr>
            <p:ph type="body" sz="quarter" idx="10"/>
          </p:nvPr>
        </p:nvSpPr>
        <p:spPr/>
        <p:txBody>
          <a:bodyPr/>
          <a:lstStyle/>
          <a:p>
            <a:r>
              <a:rPr lang="en-GB" dirty="0"/>
              <a:t>Different plugs - IEC 62196</a:t>
            </a:r>
          </a:p>
          <a:p>
            <a:endParaRPr lang="en-GB" dirty="0"/>
          </a:p>
        </p:txBody>
      </p:sp>
      <p:sp>
        <p:nvSpPr>
          <p:cNvPr id="4" name="Title 3">
            <a:extLst>
              <a:ext uri="{FF2B5EF4-FFF2-40B4-BE49-F238E27FC236}">
                <a16:creationId xmlns:a16="http://schemas.microsoft.com/office/drawing/2014/main" id="{BABBF86A-E08C-CB9D-C23E-E1477D45D292}"/>
              </a:ext>
            </a:extLst>
          </p:cNvPr>
          <p:cNvSpPr>
            <a:spLocks noGrp="1"/>
          </p:cNvSpPr>
          <p:nvPr>
            <p:ph type="title"/>
          </p:nvPr>
        </p:nvSpPr>
        <p:spPr/>
        <p:txBody>
          <a:bodyPr/>
          <a:lstStyle/>
          <a:p>
            <a:r>
              <a:rPr lang="en-GB" dirty="0"/>
              <a:t>Introduction</a:t>
            </a:r>
          </a:p>
        </p:txBody>
      </p:sp>
    </p:spTree>
    <p:extLst>
      <p:ext uri="{BB962C8B-B14F-4D97-AF65-F5344CB8AC3E}">
        <p14:creationId xmlns:p14="http://schemas.microsoft.com/office/powerpoint/2010/main" val="190033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sketch, circle, line art, drawing&#10;&#10;Description automatically generated">
            <a:extLst>
              <a:ext uri="{FF2B5EF4-FFF2-40B4-BE49-F238E27FC236}">
                <a16:creationId xmlns:a16="http://schemas.microsoft.com/office/drawing/2014/main" id="{16D7B947-0D6F-9283-67AE-2531CCDC3F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3579" y="1701800"/>
            <a:ext cx="4356147" cy="4144222"/>
          </a:xfrm>
        </p:spPr>
      </p:pic>
      <p:sp>
        <p:nvSpPr>
          <p:cNvPr id="3" name="Content Placeholder 2">
            <a:extLst>
              <a:ext uri="{FF2B5EF4-FFF2-40B4-BE49-F238E27FC236}">
                <a16:creationId xmlns:a16="http://schemas.microsoft.com/office/drawing/2014/main" id="{DC59F70D-CAFA-E129-378D-7A456EC8512D}"/>
              </a:ext>
            </a:extLst>
          </p:cNvPr>
          <p:cNvSpPr>
            <a:spLocks noGrp="1"/>
          </p:cNvSpPr>
          <p:nvPr>
            <p:ph sz="half" idx="2"/>
          </p:nvPr>
        </p:nvSpPr>
        <p:spPr/>
        <p:txBody>
          <a:bodyPr/>
          <a:lstStyle/>
          <a:p>
            <a:r>
              <a:rPr lang="en-GB" dirty="0"/>
              <a:t>1 – protective conductor (PE) = protective earth</a:t>
            </a:r>
          </a:p>
          <a:p>
            <a:r>
              <a:rPr lang="en-GB" dirty="0"/>
              <a:t>2 – charging sequence signal (d1)</a:t>
            </a:r>
          </a:p>
          <a:p>
            <a:r>
              <a:rPr lang="en-GB" dirty="0"/>
              <a:t>3 – not connected</a:t>
            </a:r>
          </a:p>
          <a:p>
            <a:r>
              <a:rPr lang="en-GB" dirty="0"/>
              <a:t>4 – charging sequence signal (k) </a:t>
            </a:r>
          </a:p>
          <a:p>
            <a:r>
              <a:rPr lang="en-GB" dirty="0"/>
              <a:t>5 – DC-</a:t>
            </a:r>
          </a:p>
          <a:p>
            <a:r>
              <a:rPr lang="en-GB" dirty="0"/>
              <a:t>6 – DC+</a:t>
            </a:r>
          </a:p>
          <a:p>
            <a:r>
              <a:rPr lang="en-GB" dirty="0"/>
              <a:t>7 – proximity detection (CP)</a:t>
            </a:r>
          </a:p>
          <a:p>
            <a:r>
              <a:rPr lang="en-GB" dirty="0"/>
              <a:t>8 – CAN – High</a:t>
            </a:r>
          </a:p>
          <a:p>
            <a:r>
              <a:rPr lang="en-GB" dirty="0"/>
              <a:t>9 – CAN – Low</a:t>
            </a:r>
          </a:p>
          <a:p>
            <a:r>
              <a:rPr lang="en-GB" dirty="0"/>
              <a:t>10 –  charging sequence signal (d2)</a:t>
            </a:r>
          </a:p>
          <a:p>
            <a:endParaRPr lang="en-GB" dirty="0"/>
          </a:p>
        </p:txBody>
      </p:sp>
      <p:sp>
        <p:nvSpPr>
          <p:cNvPr id="4" name="Text Placeholder 3">
            <a:extLst>
              <a:ext uri="{FF2B5EF4-FFF2-40B4-BE49-F238E27FC236}">
                <a16:creationId xmlns:a16="http://schemas.microsoft.com/office/drawing/2014/main" id="{82BA22EB-21C2-3619-03A6-7CC671BF6FBA}"/>
              </a:ext>
            </a:extLst>
          </p:cNvPr>
          <p:cNvSpPr>
            <a:spLocks noGrp="1"/>
          </p:cNvSpPr>
          <p:nvPr>
            <p:ph type="body" sz="quarter" idx="10"/>
          </p:nvPr>
        </p:nvSpPr>
        <p:spPr/>
        <p:txBody>
          <a:bodyPr/>
          <a:lstStyle/>
          <a:p>
            <a:r>
              <a:rPr lang="en-GB" dirty="0"/>
              <a:t>CHAdeMO pinout</a:t>
            </a:r>
          </a:p>
        </p:txBody>
      </p:sp>
      <p:sp>
        <p:nvSpPr>
          <p:cNvPr id="5" name="Title 4">
            <a:extLst>
              <a:ext uri="{FF2B5EF4-FFF2-40B4-BE49-F238E27FC236}">
                <a16:creationId xmlns:a16="http://schemas.microsoft.com/office/drawing/2014/main" id="{371A10DC-950A-BF36-F222-A746227FD747}"/>
              </a:ext>
            </a:extLst>
          </p:cNvPr>
          <p:cNvSpPr>
            <a:spLocks noGrp="1"/>
          </p:cNvSpPr>
          <p:nvPr>
            <p:ph type="title"/>
          </p:nvPr>
        </p:nvSpPr>
        <p:spPr/>
        <p:txBody>
          <a:bodyPr/>
          <a:lstStyle/>
          <a:p>
            <a:r>
              <a:rPr lang="en-GB" dirty="0"/>
              <a:t>Introduction</a:t>
            </a:r>
          </a:p>
        </p:txBody>
      </p:sp>
    </p:spTree>
    <p:extLst>
      <p:ext uri="{BB962C8B-B14F-4D97-AF65-F5344CB8AC3E}">
        <p14:creationId xmlns:p14="http://schemas.microsoft.com/office/powerpoint/2010/main" val="14479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DAE6D4-65E1-E531-F7FB-A5F7D961F306}"/>
              </a:ext>
            </a:extLst>
          </p:cNvPr>
          <p:cNvSpPr>
            <a:spLocks noGrp="1"/>
          </p:cNvSpPr>
          <p:nvPr>
            <p:ph sz="half" idx="1"/>
          </p:nvPr>
        </p:nvSpPr>
        <p:spPr>
          <a:xfrm>
            <a:off x="802821" y="1701800"/>
            <a:ext cx="10515599" cy="2036011"/>
          </a:xfrm>
        </p:spPr>
        <p:txBody>
          <a:bodyPr/>
          <a:lstStyle/>
          <a:p>
            <a:r>
              <a:rPr lang="en-GB" dirty="0"/>
              <a:t>CAN Setup is used to configure the CAN controllers settings for the chosen HIL device (exactly one CAN Setup component must exist in the model)</a:t>
            </a:r>
          </a:p>
          <a:p>
            <a:r>
              <a:rPr lang="en-GB" dirty="0"/>
              <a:t>CAN Send and CAN Receive are similar, we can choose the CAN controller, define the message’s ID, length, and how it is going to be exchanged (on an event or on timer)</a:t>
            </a:r>
          </a:p>
          <a:p>
            <a:r>
              <a:rPr lang="en-GB" dirty="0"/>
              <a:t>Messages (manually defined or imported DBC files)</a:t>
            </a:r>
          </a:p>
        </p:txBody>
      </p:sp>
      <p:pic>
        <p:nvPicPr>
          <p:cNvPr id="7" name="Content Placeholder 6" descr="A blue and white sign with a cogwheel&#10;&#10;Description automatically generated with low confidence">
            <a:extLst>
              <a:ext uri="{FF2B5EF4-FFF2-40B4-BE49-F238E27FC236}">
                <a16:creationId xmlns:a16="http://schemas.microsoft.com/office/drawing/2014/main" id="{36B24740-E57F-0594-9315-F7A34C98029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05103" y="4065683"/>
            <a:ext cx="1546643" cy="1565679"/>
          </a:xfrm>
        </p:spPr>
      </p:pic>
      <p:sp>
        <p:nvSpPr>
          <p:cNvPr id="4" name="Text Placeholder 3">
            <a:extLst>
              <a:ext uri="{FF2B5EF4-FFF2-40B4-BE49-F238E27FC236}">
                <a16:creationId xmlns:a16="http://schemas.microsoft.com/office/drawing/2014/main" id="{A87A5870-E36A-3E52-79FD-462786CE287F}"/>
              </a:ext>
            </a:extLst>
          </p:cNvPr>
          <p:cNvSpPr>
            <a:spLocks noGrp="1"/>
          </p:cNvSpPr>
          <p:nvPr>
            <p:ph type="body" sz="quarter" idx="10"/>
          </p:nvPr>
        </p:nvSpPr>
        <p:spPr/>
        <p:txBody>
          <a:bodyPr/>
          <a:lstStyle/>
          <a:p>
            <a:r>
              <a:rPr lang="en-GB" dirty="0"/>
              <a:t>CAN Setup, CAN Send, CAN Receive</a:t>
            </a:r>
          </a:p>
        </p:txBody>
      </p:sp>
      <p:sp>
        <p:nvSpPr>
          <p:cNvPr id="5" name="Title 4">
            <a:extLst>
              <a:ext uri="{FF2B5EF4-FFF2-40B4-BE49-F238E27FC236}">
                <a16:creationId xmlns:a16="http://schemas.microsoft.com/office/drawing/2014/main" id="{AA71CE99-AE4E-BBC7-B0DF-5339EAB0F70D}"/>
              </a:ext>
            </a:extLst>
          </p:cNvPr>
          <p:cNvSpPr>
            <a:spLocks noGrp="1"/>
          </p:cNvSpPr>
          <p:nvPr>
            <p:ph type="title"/>
          </p:nvPr>
        </p:nvSpPr>
        <p:spPr/>
        <p:txBody>
          <a:bodyPr/>
          <a:lstStyle/>
          <a:p>
            <a:r>
              <a:rPr lang="en-GB" dirty="0"/>
              <a:t>CAN bus protocol</a:t>
            </a:r>
          </a:p>
        </p:txBody>
      </p:sp>
      <p:pic>
        <p:nvPicPr>
          <p:cNvPr id="9" name="Picture 8" descr="A blue text on a white background&#10;&#10;Description automatically generated with medium confidence">
            <a:extLst>
              <a:ext uri="{FF2B5EF4-FFF2-40B4-BE49-F238E27FC236}">
                <a16:creationId xmlns:a16="http://schemas.microsoft.com/office/drawing/2014/main" id="{9F5DB5EC-CA90-E7F5-337C-AEADAEB2D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23" y="3941266"/>
            <a:ext cx="2414587" cy="1814512"/>
          </a:xfrm>
          <a:prstGeom prst="rect">
            <a:avLst/>
          </a:prstGeom>
        </p:spPr>
      </p:pic>
      <p:pic>
        <p:nvPicPr>
          <p:cNvPr id="11" name="Picture 10" descr="A blue text on a white background&#10;&#10;Description automatically generated with low confidence">
            <a:extLst>
              <a:ext uri="{FF2B5EF4-FFF2-40B4-BE49-F238E27FC236}">
                <a16:creationId xmlns:a16="http://schemas.microsoft.com/office/drawing/2014/main" id="{9BA4ECCB-7492-1707-CAAF-84EA54208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5287" y="3941266"/>
            <a:ext cx="2414588" cy="1815347"/>
          </a:xfrm>
          <a:prstGeom prst="rect">
            <a:avLst/>
          </a:prstGeom>
        </p:spPr>
      </p:pic>
    </p:spTree>
    <p:extLst>
      <p:ext uri="{BB962C8B-B14F-4D97-AF65-F5344CB8AC3E}">
        <p14:creationId xmlns:p14="http://schemas.microsoft.com/office/powerpoint/2010/main" val="377825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72F080-C9AF-875C-79BB-EC966FAB0189}"/>
              </a:ext>
            </a:extLst>
          </p:cNvPr>
          <p:cNvSpPr>
            <a:spLocks noGrp="1"/>
          </p:cNvSpPr>
          <p:nvPr>
            <p:ph idx="1"/>
          </p:nvPr>
        </p:nvSpPr>
        <p:spPr/>
        <p:txBody>
          <a:bodyPr/>
          <a:lstStyle/>
          <a:p>
            <a:r>
              <a:rPr lang="en-US" dirty="0"/>
              <a:t>CHAdeMO communication essentially comprises 5 CAN messages</a:t>
            </a:r>
          </a:p>
          <a:p>
            <a:pPr lvl="1"/>
            <a:r>
              <a:rPr lang="en-US" dirty="0"/>
              <a:t>3 for the vehicle side</a:t>
            </a:r>
          </a:p>
          <a:p>
            <a:pPr lvl="1"/>
            <a:r>
              <a:rPr lang="en-US" dirty="0"/>
              <a:t>2 for the charging station</a:t>
            </a:r>
            <a:endParaRPr lang="en-GB" dirty="0"/>
          </a:p>
          <a:p>
            <a:r>
              <a:rPr lang="en-GB" dirty="0"/>
              <a:t>EV</a:t>
            </a:r>
          </a:p>
          <a:p>
            <a:pPr lvl="1"/>
            <a:r>
              <a:rPr lang="en-GB" dirty="0"/>
              <a:t>Message ID 0x100 - charge parameters</a:t>
            </a:r>
          </a:p>
          <a:p>
            <a:pPr lvl="1"/>
            <a:r>
              <a:rPr lang="en-GB" dirty="0"/>
              <a:t>Message ID 0x101 - calculated charge time</a:t>
            </a:r>
          </a:p>
          <a:p>
            <a:pPr lvl="1"/>
            <a:r>
              <a:rPr lang="en-GB" dirty="0"/>
              <a:t>Message ID 0x102 - signals for error marking</a:t>
            </a:r>
          </a:p>
          <a:p>
            <a:r>
              <a:rPr lang="en-US" dirty="0"/>
              <a:t>EVSE</a:t>
            </a:r>
          </a:p>
          <a:p>
            <a:pPr lvl="1"/>
            <a:r>
              <a:rPr lang="en-GB" dirty="0"/>
              <a:t>Message ID 0x108 - charge parameters</a:t>
            </a:r>
          </a:p>
          <a:p>
            <a:pPr lvl="1"/>
            <a:r>
              <a:rPr lang="en-GB" dirty="0"/>
              <a:t>Message ID 0x109 - signals for error marking</a:t>
            </a:r>
          </a:p>
          <a:p>
            <a:pPr lvl="1"/>
            <a:endParaRPr lang="en-GB" dirty="0"/>
          </a:p>
        </p:txBody>
      </p:sp>
      <p:sp>
        <p:nvSpPr>
          <p:cNvPr id="3" name="Text Placeholder 2">
            <a:extLst>
              <a:ext uri="{FF2B5EF4-FFF2-40B4-BE49-F238E27FC236}">
                <a16:creationId xmlns:a16="http://schemas.microsoft.com/office/drawing/2014/main" id="{5D7A8F43-4141-97A8-EF86-CB02634EE45B}"/>
              </a:ext>
            </a:extLst>
          </p:cNvPr>
          <p:cNvSpPr>
            <a:spLocks noGrp="1"/>
          </p:cNvSpPr>
          <p:nvPr>
            <p:ph type="body" sz="quarter" idx="10"/>
          </p:nvPr>
        </p:nvSpPr>
        <p:spPr/>
        <p:txBody>
          <a:bodyPr/>
          <a:lstStyle/>
          <a:p>
            <a:r>
              <a:rPr lang="en-GB" dirty="0"/>
              <a:t>Messages IDs</a:t>
            </a:r>
          </a:p>
        </p:txBody>
      </p:sp>
      <p:sp>
        <p:nvSpPr>
          <p:cNvPr id="4" name="Title 3">
            <a:extLst>
              <a:ext uri="{FF2B5EF4-FFF2-40B4-BE49-F238E27FC236}">
                <a16:creationId xmlns:a16="http://schemas.microsoft.com/office/drawing/2014/main" id="{3A4091F9-6FE9-535D-656B-7610C5DB58B2}"/>
              </a:ext>
            </a:extLst>
          </p:cNvPr>
          <p:cNvSpPr>
            <a:spLocks noGrp="1"/>
          </p:cNvSpPr>
          <p:nvPr>
            <p:ph type="title"/>
          </p:nvPr>
        </p:nvSpPr>
        <p:spPr/>
        <p:txBody>
          <a:bodyPr/>
          <a:lstStyle/>
          <a:p>
            <a:r>
              <a:rPr lang="en-GB" dirty="0"/>
              <a:t>CAN messages</a:t>
            </a:r>
          </a:p>
        </p:txBody>
      </p:sp>
    </p:spTree>
    <p:extLst>
      <p:ext uri="{BB962C8B-B14F-4D97-AF65-F5344CB8AC3E}">
        <p14:creationId xmlns:p14="http://schemas.microsoft.com/office/powerpoint/2010/main" val="339393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diagram, number, font&#10;&#10;Description automatically generated">
            <a:extLst>
              <a:ext uri="{FF2B5EF4-FFF2-40B4-BE49-F238E27FC236}">
                <a16:creationId xmlns:a16="http://schemas.microsoft.com/office/drawing/2014/main" id="{B83B731C-0B94-C7FC-F280-A8CCE3D7809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3274" y="1122947"/>
            <a:ext cx="10515147" cy="4908886"/>
          </a:xfrm>
        </p:spPr>
      </p:pic>
      <p:sp>
        <p:nvSpPr>
          <p:cNvPr id="5" name="Title 4">
            <a:extLst>
              <a:ext uri="{FF2B5EF4-FFF2-40B4-BE49-F238E27FC236}">
                <a16:creationId xmlns:a16="http://schemas.microsoft.com/office/drawing/2014/main" id="{1EB12759-32AB-152D-447C-8F73173B4DFD}"/>
              </a:ext>
            </a:extLst>
          </p:cNvPr>
          <p:cNvSpPr>
            <a:spLocks noGrp="1"/>
          </p:cNvSpPr>
          <p:nvPr>
            <p:ph type="title"/>
          </p:nvPr>
        </p:nvSpPr>
        <p:spPr/>
        <p:txBody>
          <a:bodyPr/>
          <a:lstStyle/>
          <a:p>
            <a:r>
              <a:rPr lang="en-GB" dirty="0"/>
              <a:t>Circuit diagram</a:t>
            </a:r>
          </a:p>
        </p:txBody>
      </p:sp>
    </p:spTree>
    <p:extLst>
      <p:ext uri="{BB962C8B-B14F-4D97-AF65-F5344CB8AC3E}">
        <p14:creationId xmlns:p14="http://schemas.microsoft.com/office/powerpoint/2010/main" val="372508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with medium confidence">
            <a:extLst>
              <a:ext uri="{FF2B5EF4-FFF2-40B4-BE49-F238E27FC236}">
                <a16:creationId xmlns:a16="http://schemas.microsoft.com/office/drawing/2014/main" id="{79E7057B-E9C1-96F3-182B-B7451B4581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823" y="1267326"/>
            <a:ext cx="10515600" cy="4782637"/>
          </a:xfrm>
        </p:spPr>
      </p:pic>
      <p:sp>
        <p:nvSpPr>
          <p:cNvPr id="4" name="Title 3">
            <a:extLst>
              <a:ext uri="{FF2B5EF4-FFF2-40B4-BE49-F238E27FC236}">
                <a16:creationId xmlns:a16="http://schemas.microsoft.com/office/drawing/2014/main" id="{E699BF03-D783-56D8-F239-A641BDEC09A9}"/>
              </a:ext>
            </a:extLst>
          </p:cNvPr>
          <p:cNvSpPr>
            <a:spLocks noGrp="1"/>
          </p:cNvSpPr>
          <p:nvPr>
            <p:ph type="title"/>
          </p:nvPr>
        </p:nvSpPr>
        <p:spPr/>
        <p:txBody>
          <a:bodyPr/>
          <a:lstStyle/>
          <a:p>
            <a:r>
              <a:rPr lang="en-GB" dirty="0"/>
              <a:t>Communication flow</a:t>
            </a:r>
          </a:p>
        </p:txBody>
      </p:sp>
    </p:spTree>
    <p:extLst>
      <p:ext uri="{BB962C8B-B14F-4D97-AF65-F5344CB8AC3E}">
        <p14:creationId xmlns:p14="http://schemas.microsoft.com/office/powerpoint/2010/main" val="2881289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2 Typhoon HIL template.potx" id="{64655857-A4B4-4EB5-B7BD-F157A817301E}" vid="{047D72C1-7F56-47B4-BA61-ECC852A9A8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 xmlns="b89b9447-e748-4e2b-a4f6-533a8b6b54a2" xsi:nil="true"/>
    <lcf76f155ced4ddcb4097134ff3c332f xmlns="b89b9447-e748-4e2b-a4f6-533a8b6b54a2">
      <Terms xmlns="http://schemas.microsoft.com/office/infopath/2007/PartnerControls"/>
    </lcf76f155ced4ddcb4097134ff3c332f>
    <TaxCatchAll xmlns="ba568034-5f2c-49c0-a9ec-36377127a95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6F9BD5EC0EA64B91025E6EAAF195F8" ma:contentTypeVersion="19" ma:contentTypeDescription="Create a new document." ma:contentTypeScope="" ma:versionID="e74fd3c693e3aaa46a73d0fd8def9f44">
  <xsd:schema xmlns:xsd="http://www.w3.org/2001/XMLSchema" xmlns:xs="http://www.w3.org/2001/XMLSchema" xmlns:p="http://schemas.microsoft.com/office/2006/metadata/properties" xmlns:ns2="b89b9447-e748-4e2b-a4f6-533a8b6b54a2" xmlns:ns3="ba568034-5f2c-49c0-a9ec-36377127a950" targetNamespace="http://schemas.microsoft.com/office/2006/metadata/properties" ma:root="true" ma:fieldsID="2b0d502b8f3826e0346f693144e12205" ns2:_="" ns3:_="">
    <xsd:import namespace="b89b9447-e748-4e2b-a4f6-533a8b6b54a2"/>
    <xsd:import namespace="ba568034-5f2c-49c0-a9ec-36377127a95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a"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9b9447-e748-4e2b-a4f6-533a8b6b54a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a" ma:index="21" nillable="true" ma:displayName="a" ma:format="Thumbnail" ma:internalName="a">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7959d378-2bac-4b90-b8d3-d3c20e5ab5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a568034-5f2c-49c0-a9ec-36377127a95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6b37237-59be-43c0-a7f5-709181a7dd56}" ma:internalName="TaxCatchAll" ma:showField="CatchAllData" ma:web="ba568034-5f2c-49c0-a9ec-36377127a9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863786-0579-4C6B-87FE-3E81C409A1DD}">
  <ds:schemaRefs>
    <ds:schemaRef ds:uri="b89b9447-e748-4e2b-a4f6-533a8b6b54a2"/>
    <ds:schemaRef ds:uri="http://purl.org/dc/terms/"/>
    <ds:schemaRef ds:uri="http://www.w3.org/XML/1998/namespace"/>
    <ds:schemaRef ds:uri="http://purl.org/dc/elements/1.1/"/>
    <ds:schemaRef ds:uri="ba568034-5f2c-49c0-a9ec-36377127a950"/>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86BD08B-D318-4995-82AD-0BC1FBFFCB9E}">
  <ds:schemaRefs>
    <ds:schemaRef ds:uri="http://schemas.microsoft.com/sharepoint/v3/contenttype/forms"/>
  </ds:schemaRefs>
</ds:datastoreItem>
</file>

<file path=customXml/itemProps3.xml><?xml version="1.0" encoding="utf-8"?>
<ds:datastoreItem xmlns:ds="http://schemas.openxmlformats.org/officeDocument/2006/customXml" ds:itemID="{5F653BCB-EB85-40F8-9AEB-03E257DBE9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9b9447-e748-4e2b-a4f6-533a8b6b54a2"/>
    <ds:schemaRef ds:uri="ba568034-5f2c-49c0-a9ec-36377127a9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2021.2 Typhoon HIL template</Template>
  <TotalTime>3324</TotalTime>
  <Words>571</Words>
  <Application>Microsoft Office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vt:lpstr>
      <vt:lpstr>Wingdings</vt:lpstr>
      <vt:lpstr>Office Theme</vt:lpstr>
      <vt:lpstr>Typhoon HIL internship</vt:lpstr>
      <vt:lpstr>Agenda</vt:lpstr>
      <vt:lpstr>Introduction</vt:lpstr>
      <vt:lpstr>Introduction</vt:lpstr>
      <vt:lpstr>Introduction</vt:lpstr>
      <vt:lpstr>CAN bus protocol</vt:lpstr>
      <vt:lpstr>CAN messages</vt:lpstr>
      <vt:lpstr>Circuit diagram</vt:lpstr>
      <vt:lpstr>Communication flow</vt:lpstr>
      <vt:lpstr>Special Features of CHAdeMO 2.0 and CHAdeMO 3.0</vt:lpstr>
      <vt:lpstr>Introduction to the project</vt:lpstr>
      <vt:lpstr>Charging process</vt:lpstr>
      <vt:lpstr>Advanced C Function block</vt:lpstr>
      <vt:lpstr>Simulation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Typhoon HIL internship</dc:title>
  <dc:creator>Nikola Samardzic</dc:creator>
  <cp:lastModifiedBy>Juliano Grigulo</cp:lastModifiedBy>
  <cp:revision>66</cp:revision>
  <dcterms:created xsi:type="dcterms:W3CDTF">2022-06-07T12:55:26Z</dcterms:created>
  <dcterms:modified xsi:type="dcterms:W3CDTF">2023-05-30T09:30:36Z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0x010100786F9BD5EC0EA64B91025E6EAAF195F8</vt:lpwstr>
  </property>
</Properties>
</file>